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6799" r:id="rId70"/>
  </p:sldMasterIdLst>
  <p:notesMasterIdLst>
    <p:notesMasterId r:id="rId89"/>
  </p:notesMasterIdLst>
  <p:handoutMasterIdLst>
    <p:handoutMasterId r:id="rId90"/>
  </p:handoutMasterIdLst>
  <p:sldIdLst>
    <p:sldId id="1436" r:id="rId71"/>
    <p:sldId id="1438" r:id="rId72"/>
    <p:sldId id="1437" r:id="rId73"/>
    <p:sldId id="615" r:id="rId74"/>
    <p:sldId id="618" r:id="rId75"/>
    <p:sldId id="1439" r:id="rId76"/>
    <p:sldId id="1443" r:id="rId77"/>
    <p:sldId id="1449" r:id="rId78"/>
    <p:sldId id="1447" r:id="rId79"/>
    <p:sldId id="1446" r:id="rId80"/>
    <p:sldId id="1444" r:id="rId81"/>
    <p:sldId id="1448" r:id="rId82"/>
    <p:sldId id="609" r:id="rId83"/>
    <p:sldId id="606" r:id="rId84"/>
    <p:sldId id="670" r:id="rId85"/>
    <p:sldId id="1442" r:id="rId86"/>
    <p:sldId id="1440" r:id="rId87"/>
    <p:sldId id="1441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pos="7104" userDrawn="1">
          <p15:clr>
            <a:srgbClr val="A4A3A4"/>
          </p15:clr>
        </p15:guide>
        <p15:guide id="5" pos="431">
          <p15:clr>
            <a:srgbClr val="A4A3A4"/>
          </p15:clr>
        </p15:guide>
        <p15:guide id="6" pos="72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D4DB"/>
    <a:srgbClr val="5DA56B"/>
    <a:srgbClr val="5BBB6D"/>
    <a:srgbClr val="9DB849"/>
    <a:srgbClr val="F2E14E"/>
    <a:srgbClr val="E7D43B"/>
    <a:srgbClr val="FFF8CD"/>
    <a:srgbClr val="5BBC6D"/>
    <a:srgbClr val="1CAD8C"/>
    <a:srgbClr val="002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61" autoAdjust="0"/>
    <p:restoredTop sz="75320" autoAdjust="0"/>
  </p:normalViewPr>
  <p:slideViewPr>
    <p:cSldViewPr snapToGrid="0" snapToObjects="1" showGuides="1">
      <p:cViewPr varScale="1">
        <p:scale>
          <a:sx n="155" d="100"/>
          <a:sy n="155" d="100"/>
        </p:scale>
        <p:origin x="3928" y="200"/>
      </p:cViewPr>
      <p:guideLst>
        <p:guide orient="horz" pos="430"/>
        <p:guide orient="horz" pos="3888"/>
        <p:guide pos="576"/>
        <p:guide pos="7104"/>
        <p:guide pos="431"/>
        <p:guide pos="72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slide" Target="slides/slide14.xml"/><Relationship Id="rId89" Type="http://schemas.openxmlformats.org/officeDocument/2006/relationships/notesMaster" Target="notesMasters/notesMaster1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slide" Target="slides/slide4.xml"/><Relationship Id="rId79" Type="http://schemas.openxmlformats.org/officeDocument/2006/relationships/slide" Target="slides/slide9.xml"/><Relationship Id="rId5" Type="http://schemas.openxmlformats.org/officeDocument/2006/relationships/customXml" Target="../customXml/item5.xml"/><Relationship Id="rId90" Type="http://schemas.openxmlformats.org/officeDocument/2006/relationships/handoutMaster" Target="handoutMasters/handoutMaster1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2.xml"/><Relationship Id="rId80" Type="http://schemas.openxmlformats.org/officeDocument/2006/relationships/slide" Target="slides/slide10.xml"/><Relationship Id="rId85" Type="http://schemas.openxmlformats.org/officeDocument/2006/relationships/slide" Target="slides/slide15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slideMaster" Target="slideMasters/slideMaster1.xml"/><Relationship Id="rId75" Type="http://schemas.openxmlformats.org/officeDocument/2006/relationships/slide" Target="slides/slide5.xml"/><Relationship Id="rId83" Type="http://schemas.openxmlformats.org/officeDocument/2006/relationships/slide" Target="slides/slide13.xml"/><Relationship Id="rId88" Type="http://schemas.openxmlformats.org/officeDocument/2006/relationships/slide" Target="slides/slide18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" Target="slides/slide3.xml"/><Relationship Id="rId78" Type="http://schemas.openxmlformats.org/officeDocument/2006/relationships/slide" Target="slides/slide8.xml"/><Relationship Id="rId81" Type="http://schemas.openxmlformats.org/officeDocument/2006/relationships/slide" Target="slides/slide11.xml"/><Relationship Id="rId86" Type="http://schemas.openxmlformats.org/officeDocument/2006/relationships/slide" Target="slides/slide16.xml"/><Relationship Id="rId9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6.xml"/><Relationship Id="rId7" Type="http://schemas.openxmlformats.org/officeDocument/2006/relationships/customXml" Target="../customXml/item7.xml"/><Relationship Id="rId71" Type="http://schemas.openxmlformats.org/officeDocument/2006/relationships/slide" Target="slides/slide1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slide" Target="slides/slide17.xml"/><Relationship Id="rId61" Type="http://schemas.openxmlformats.org/officeDocument/2006/relationships/customXml" Target="../customXml/item61.xml"/><Relationship Id="rId82" Type="http://schemas.openxmlformats.org/officeDocument/2006/relationships/slide" Target="slides/slide1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4AB64-BB16-014D-AF59-00877FFB5348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ED56D-3A20-2943-930A-2361A9DDC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61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498D241-0AB7-BC44-80E8-F0A20AF46E9E}" type="datetimeFigureOut">
              <a:rPr lang="en-US" smtClean="0"/>
              <a:pPr/>
              <a:t>11/27/18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3E7143C0-4F23-B545-9533-520B5A87CA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7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7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9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1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143C0-4F23-B545-9533-520B5A87CA1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68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33121" y="2428193"/>
            <a:ext cx="8525773" cy="914400"/>
          </a:xfrm>
        </p:spPr>
        <p:txBody>
          <a:bodyPr rIns="0" anchor="b">
            <a:noAutofit/>
          </a:bodyPr>
          <a:lstStyle>
            <a:lvl1pPr algn="ctr">
              <a:defRPr sz="3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28801" y="3465218"/>
            <a:ext cx="85344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40"/>
          <a:stretch/>
        </p:blipFill>
        <p:spPr>
          <a:xfrm>
            <a:off x="10013894" y="572078"/>
            <a:ext cx="1274495" cy="46553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gradFill flip="none" rotWithShape="1">
          <a:gsLst>
            <a:gs pos="100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/>
          <p:cNvSpPr/>
          <p:nvPr/>
        </p:nvSpPr>
        <p:spPr bwMode="auto">
          <a:xfrm flipH="1">
            <a:off x="1" y="2"/>
            <a:ext cx="5497956" cy="6865697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Parallelogram 10"/>
          <p:cNvSpPr/>
          <p:nvPr/>
        </p:nvSpPr>
        <p:spPr bwMode="auto">
          <a:xfrm rot="16200000" flipH="1" flipV="1">
            <a:off x="4707461" y="-626538"/>
            <a:ext cx="2777078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icture Placeholder 8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84213" y="1757363"/>
            <a:ext cx="5943600" cy="3343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976871" y="3582548"/>
            <a:ext cx="4527741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76871" y="2348110"/>
            <a:ext cx="4527741" cy="1169551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Demo Title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525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User Screen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User Screens Title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9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304" y="1990427"/>
            <a:ext cx="10367433" cy="1477328"/>
          </a:xfrm>
        </p:spPr>
        <p:txBody>
          <a:bodyPr anchor="b"/>
          <a:lstStyle>
            <a:lvl1pPr>
              <a:spcAft>
                <a:spcPts val="0"/>
              </a:spcAft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BIG Word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304" y="3467761"/>
            <a:ext cx="10367433" cy="615553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4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Smaller word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5250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2284" y="2625441"/>
            <a:ext cx="7315200" cy="461665"/>
          </a:xfrm>
        </p:spPr>
        <p:txBody>
          <a:bodyPr anchor="b"/>
          <a:lstStyle>
            <a:lvl1pPr>
              <a:spcAft>
                <a:spcPts val="0"/>
              </a:spcAft>
              <a:defRPr sz="30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4" y="3683197"/>
            <a:ext cx="7315200" cy="400110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260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Name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3260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0"/>
          <p:cNvSpPr/>
          <p:nvPr userDrawn="1"/>
        </p:nvSpPr>
        <p:spPr bwMode="auto">
          <a:xfrm rot="16811740" flipH="1">
            <a:off x="2821442" y="-2136101"/>
            <a:ext cx="6318215" cy="12766191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3826999 w 5497956"/>
              <a:gd name="connsiteY2" fmla="*/ 4279505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  <a:gd name="connsiteX0" fmla="*/ 0 w 5497956"/>
              <a:gd name="connsiteY0" fmla="*/ 0 h 5277653"/>
              <a:gd name="connsiteX1" fmla="*/ 5497956 w 5497956"/>
              <a:gd name="connsiteY1" fmla="*/ 0 h 5277653"/>
              <a:gd name="connsiteX2" fmla="*/ 3826999 w 5497956"/>
              <a:gd name="connsiteY2" fmla="*/ 4279505 h 5277653"/>
              <a:gd name="connsiteX3" fmla="*/ 2377650 w 5497956"/>
              <a:gd name="connsiteY3" fmla="*/ 5277653 h 5277653"/>
              <a:gd name="connsiteX4" fmla="*/ 0 w 5497956"/>
              <a:gd name="connsiteY4" fmla="*/ 0 h 5277653"/>
              <a:gd name="connsiteX0" fmla="*/ 0 w 3863432"/>
              <a:gd name="connsiteY0" fmla="*/ 2222226 h 5277653"/>
              <a:gd name="connsiteX1" fmla="*/ 3863432 w 3863432"/>
              <a:gd name="connsiteY1" fmla="*/ 0 h 5277653"/>
              <a:gd name="connsiteX2" fmla="*/ 2192475 w 3863432"/>
              <a:gd name="connsiteY2" fmla="*/ 4279505 h 5277653"/>
              <a:gd name="connsiteX3" fmla="*/ 743126 w 3863432"/>
              <a:gd name="connsiteY3" fmla="*/ 5277653 h 5277653"/>
              <a:gd name="connsiteX4" fmla="*/ 0 w 3863432"/>
              <a:gd name="connsiteY4" fmla="*/ 2222226 h 5277653"/>
              <a:gd name="connsiteX0" fmla="*/ 0 w 4172478"/>
              <a:gd name="connsiteY0" fmla="*/ 1085159 h 4140586"/>
              <a:gd name="connsiteX1" fmla="*/ 4172478 w 4172478"/>
              <a:gd name="connsiteY1" fmla="*/ 0 h 4140586"/>
              <a:gd name="connsiteX2" fmla="*/ 2192475 w 4172478"/>
              <a:gd name="connsiteY2" fmla="*/ 3142438 h 4140586"/>
              <a:gd name="connsiteX3" fmla="*/ 743126 w 4172478"/>
              <a:gd name="connsiteY3" fmla="*/ 4140586 h 4140586"/>
              <a:gd name="connsiteX4" fmla="*/ 0 w 4172478"/>
              <a:gd name="connsiteY4" fmla="*/ 1085159 h 4140586"/>
              <a:gd name="connsiteX0" fmla="*/ 0 w 3868783"/>
              <a:gd name="connsiteY0" fmla="*/ 887305 h 4140586"/>
              <a:gd name="connsiteX1" fmla="*/ 3868783 w 3868783"/>
              <a:gd name="connsiteY1" fmla="*/ 0 h 4140586"/>
              <a:gd name="connsiteX2" fmla="*/ 1888780 w 3868783"/>
              <a:gd name="connsiteY2" fmla="*/ 3142438 h 4140586"/>
              <a:gd name="connsiteX3" fmla="*/ 439431 w 3868783"/>
              <a:gd name="connsiteY3" fmla="*/ 4140586 h 4140586"/>
              <a:gd name="connsiteX4" fmla="*/ 0 w 3868783"/>
              <a:gd name="connsiteY4" fmla="*/ 887305 h 4140586"/>
              <a:gd name="connsiteX0" fmla="*/ 269818 w 4138601"/>
              <a:gd name="connsiteY0" fmla="*/ 887305 h 3536775"/>
              <a:gd name="connsiteX1" fmla="*/ 4138601 w 4138601"/>
              <a:gd name="connsiteY1" fmla="*/ 0 h 3536775"/>
              <a:gd name="connsiteX2" fmla="*/ 2158598 w 4138601"/>
              <a:gd name="connsiteY2" fmla="*/ 3142438 h 3536775"/>
              <a:gd name="connsiteX3" fmla="*/ 0 w 4138601"/>
              <a:gd name="connsiteY3" fmla="*/ 3536775 h 3536775"/>
              <a:gd name="connsiteX4" fmla="*/ 269818 w 4138601"/>
              <a:gd name="connsiteY4" fmla="*/ 887305 h 3536775"/>
              <a:gd name="connsiteX0" fmla="*/ 269818 w 4138601"/>
              <a:gd name="connsiteY0" fmla="*/ 887305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269818 w 4138601"/>
              <a:gd name="connsiteY4" fmla="*/ 887305 h 3635085"/>
              <a:gd name="connsiteX0" fmla="*/ 453784 w 4138601"/>
              <a:gd name="connsiteY0" fmla="*/ 250562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453784 w 4138601"/>
              <a:gd name="connsiteY4" fmla="*/ 250562 h 3635085"/>
              <a:gd name="connsiteX0" fmla="*/ 1391303 w 4138601"/>
              <a:gd name="connsiteY0" fmla="*/ 75768 h 3635085"/>
              <a:gd name="connsiteX1" fmla="*/ 4138601 w 4138601"/>
              <a:gd name="connsiteY1" fmla="*/ 0 h 3635085"/>
              <a:gd name="connsiteX2" fmla="*/ 2376678 w 4138601"/>
              <a:gd name="connsiteY2" fmla="*/ 3635085 h 3635085"/>
              <a:gd name="connsiteX3" fmla="*/ 0 w 4138601"/>
              <a:gd name="connsiteY3" fmla="*/ 3536775 h 3635085"/>
              <a:gd name="connsiteX4" fmla="*/ 1391303 w 4138601"/>
              <a:gd name="connsiteY4" fmla="*/ 75768 h 3635085"/>
              <a:gd name="connsiteX0" fmla="*/ 1391303 w 4138601"/>
              <a:gd name="connsiteY0" fmla="*/ 75768 h 3536775"/>
              <a:gd name="connsiteX1" fmla="*/ 4138601 w 4138601"/>
              <a:gd name="connsiteY1" fmla="*/ 0 h 3536775"/>
              <a:gd name="connsiteX2" fmla="*/ 1273242 w 4138601"/>
              <a:gd name="connsiteY2" fmla="*/ 3407480 h 3536775"/>
              <a:gd name="connsiteX3" fmla="*/ 0 w 4138601"/>
              <a:gd name="connsiteY3" fmla="*/ 3536775 h 3536775"/>
              <a:gd name="connsiteX4" fmla="*/ 1391303 w 4138601"/>
              <a:gd name="connsiteY4" fmla="*/ 75768 h 3536775"/>
              <a:gd name="connsiteX0" fmla="*/ 1391303 w 3058684"/>
              <a:gd name="connsiteY0" fmla="*/ 103474 h 3564481"/>
              <a:gd name="connsiteX1" fmla="*/ 3058684 w 3058684"/>
              <a:gd name="connsiteY1" fmla="*/ 0 h 3564481"/>
              <a:gd name="connsiteX2" fmla="*/ 1273242 w 3058684"/>
              <a:gd name="connsiteY2" fmla="*/ 3435186 h 3564481"/>
              <a:gd name="connsiteX3" fmla="*/ 0 w 3058684"/>
              <a:gd name="connsiteY3" fmla="*/ 3564481 h 3564481"/>
              <a:gd name="connsiteX4" fmla="*/ 1391303 w 3058684"/>
              <a:gd name="connsiteY4" fmla="*/ 103474 h 3564481"/>
              <a:gd name="connsiteX0" fmla="*/ 1521436 w 3188817"/>
              <a:gd name="connsiteY0" fmla="*/ 103474 h 3464355"/>
              <a:gd name="connsiteX1" fmla="*/ 3188817 w 3188817"/>
              <a:gd name="connsiteY1" fmla="*/ 0 h 3464355"/>
              <a:gd name="connsiteX2" fmla="*/ 1403375 w 3188817"/>
              <a:gd name="connsiteY2" fmla="*/ 3435186 h 3464355"/>
              <a:gd name="connsiteX3" fmla="*/ 0 w 3188817"/>
              <a:gd name="connsiteY3" fmla="*/ 3464355 h 3464355"/>
              <a:gd name="connsiteX4" fmla="*/ 1521436 w 3188817"/>
              <a:gd name="connsiteY4" fmla="*/ 103474 h 3464355"/>
              <a:gd name="connsiteX0" fmla="*/ 1521436 w 3188817"/>
              <a:gd name="connsiteY0" fmla="*/ 103474 h 3632772"/>
              <a:gd name="connsiteX1" fmla="*/ 3188817 w 3188817"/>
              <a:gd name="connsiteY1" fmla="*/ 0 h 3632772"/>
              <a:gd name="connsiteX2" fmla="*/ 1626674 w 3188817"/>
              <a:gd name="connsiteY2" fmla="*/ 3632772 h 3632772"/>
              <a:gd name="connsiteX3" fmla="*/ 0 w 3188817"/>
              <a:gd name="connsiteY3" fmla="*/ 3464355 h 3632772"/>
              <a:gd name="connsiteX4" fmla="*/ 1521436 w 3188817"/>
              <a:gd name="connsiteY4" fmla="*/ 103474 h 3632772"/>
              <a:gd name="connsiteX0" fmla="*/ 1521436 w 3605461"/>
              <a:gd name="connsiteY0" fmla="*/ 69855 h 3599153"/>
              <a:gd name="connsiteX1" fmla="*/ 3605461 w 3605461"/>
              <a:gd name="connsiteY1" fmla="*/ 0 h 3599153"/>
              <a:gd name="connsiteX2" fmla="*/ 1626674 w 3605461"/>
              <a:gd name="connsiteY2" fmla="*/ 3599153 h 3599153"/>
              <a:gd name="connsiteX3" fmla="*/ 0 w 3605461"/>
              <a:gd name="connsiteY3" fmla="*/ 3430736 h 3599153"/>
              <a:gd name="connsiteX4" fmla="*/ 1521436 w 3605461"/>
              <a:gd name="connsiteY4" fmla="*/ 69855 h 3599153"/>
              <a:gd name="connsiteX0" fmla="*/ 1488157 w 3605461"/>
              <a:gd name="connsiteY0" fmla="*/ 0 h 3645127"/>
              <a:gd name="connsiteX1" fmla="*/ 3605461 w 3605461"/>
              <a:gd name="connsiteY1" fmla="*/ 45974 h 3645127"/>
              <a:gd name="connsiteX2" fmla="*/ 1626674 w 3605461"/>
              <a:gd name="connsiteY2" fmla="*/ 3645127 h 3645127"/>
              <a:gd name="connsiteX3" fmla="*/ 0 w 3605461"/>
              <a:gd name="connsiteY3" fmla="*/ 3476710 h 3645127"/>
              <a:gd name="connsiteX4" fmla="*/ 1488157 w 3605461"/>
              <a:gd name="connsiteY4" fmla="*/ 0 h 3645127"/>
              <a:gd name="connsiteX0" fmla="*/ 1488157 w 3494077"/>
              <a:gd name="connsiteY0" fmla="*/ 138768 h 3783895"/>
              <a:gd name="connsiteX1" fmla="*/ 3494077 w 3494077"/>
              <a:gd name="connsiteY1" fmla="*/ 0 h 3783895"/>
              <a:gd name="connsiteX2" fmla="*/ 1626674 w 3494077"/>
              <a:gd name="connsiteY2" fmla="*/ 3783895 h 3783895"/>
              <a:gd name="connsiteX3" fmla="*/ 0 w 3494077"/>
              <a:gd name="connsiteY3" fmla="*/ 3615478 h 3783895"/>
              <a:gd name="connsiteX4" fmla="*/ 1488157 w 3494077"/>
              <a:gd name="connsiteY4" fmla="*/ 138768 h 3783895"/>
              <a:gd name="connsiteX0" fmla="*/ 1124549 w 3130469"/>
              <a:gd name="connsiteY0" fmla="*/ 138768 h 3783895"/>
              <a:gd name="connsiteX1" fmla="*/ 3130469 w 3130469"/>
              <a:gd name="connsiteY1" fmla="*/ 0 h 3783895"/>
              <a:gd name="connsiteX2" fmla="*/ 1263066 w 3130469"/>
              <a:gd name="connsiteY2" fmla="*/ 3783895 h 3783895"/>
              <a:gd name="connsiteX3" fmla="*/ 0 w 3130469"/>
              <a:gd name="connsiteY3" fmla="*/ 3710249 h 3783895"/>
              <a:gd name="connsiteX4" fmla="*/ 1124549 w 3130469"/>
              <a:gd name="connsiteY4" fmla="*/ 138768 h 3783895"/>
              <a:gd name="connsiteX0" fmla="*/ 1124549 w 2637804"/>
              <a:gd name="connsiteY0" fmla="*/ 122113 h 3767240"/>
              <a:gd name="connsiteX1" fmla="*/ 2637804 w 2637804"/>
              <a:gd name="connsiteY1" fmla="*/ 0 h 3767240"/>
              <a:gd name="connsiteX2" fmla="*/ 1263066 w 2637804"/>
              <a:gd name="connsiteY2" fmla="*/ 3767240 h 3767240"/>
              <a:gd name="connsiteX3" fmla="*/ 0 w 2637804"/>
              <a:gd name="connsiteY3" fmla="*/ 3693594 h 3767240"/>
              <a:gd name="connsiteX4" fmla="*/ 1124549 w 2637804"/>
              <a:gd name="connsiteY4" fmla="*/ 122113 h 3767240"/>
              <a:gd name="connsiteX0" fmla="*/ 1305037 w 2637804"/>
              <a:gd name="connsiteY0" fmla="*/ 0 h 3855679"/>
              <a:gd name="connsiteX1" fmla="*/ 2637804 w 2637804"/>
              <a:gd name="connsiteY1" fmla="*/ 88439 h 3855679"/>
              <a:gd name="connsiteX2" fmla="*/ 1263066 w 2637804"/>
              <a:gd name="connsiteY2" fmla="*/ 3855679 h 3855679"/>
              <a:gd name="connsiteX3" fmla="*/ 0 w 2637804"/>
              <a:gd name="connsiteY3" fmla="*/ 3782033 h 3855679"/>
              <a:gd name="connsiteX4" fmla="*/ 1305037 w 2637804"/>
              <a:gd name="connsiteY4" fmla="*/ 0 h 3855679"/>
              <a:gd name="connsiteX0" fmla="*/ 1264430 w 2637804"/>
              <a:gd name="connsiteY0" fmla="*/ 0 h 3899282"/>
              <a:gd name="connsiteX1" fmla="*/ 2637804 w 2637804"/>
              <a:gd name="connsiteY1" fmla="*/ 132042 h 3899282"/>
              <a:gd name="connsiteX2" fmla="*/ 1263066 w 2637804"/>
              <a:gd name="connsiteY2" fmla="*/ 3899282 h 3899282"/>
              <a:gd name="connsiteX3" fmla="*/ 0 w 2637804"/>
              <a:gd name="connsiteY3" fmla="*/ 3825636 h 3899282"/>
              <a:gd name="connsiteX4" fmla="*/ 1264430 w 2637804"/>
              <a:gd name="connsiteY4" fmla="*/ 0 h 3899282"/>
              <a:gd name="connsiteX0" fmla="*/ 1264430 w 2637804"/>
              <a:gd name="connsiteY0" fmla="*/ 0 h 4163698"/>
              <a:gd name="connsiteX1" fmla="*/ 2637804 w 2637804"/>
              <a:gd name="connsiteY1" fmla="*/ 132042 h 4163698"/>
              <a:gd name="connsiteX2" fmla="*/ 1331152 w 2637804"/>
              <a:gd name="connsiteY2" fmla="*/ 4163698 h 4163698"/>
              <a:gd name="connsiteX3" fmla="*/ 0 w 2637804"/>
              <a:gd name="connsiteY3" fmla="*/ 3825636 h 4163698"/>
              <a:gd name="connsiteX4" fmla="*/ 1264430 w 2637804"/>
              <a:gd name="connsiteY4" fmla="*/ 0 h 4163698"/>
              <a:gd name="connsiteX0" fmla="*/ 1182770 w 2556144"/>
              <a:gd name="connsiteY0" fmla="*/ 0 h 4163698"/>
              <a:gd name="connsiteX1" fmla="*/ 2556144 w 2556144"/>
              <a:gd name="connsiteY1" fmla="*/ 132042 h 4163698"/>
              <a:gd name="connsiteX2" fmla="*/ 1249492 w 2556144"/>
              <a:gd name="connsiteY2" fmla="*/ 4163698 h 4163698"/>
              <a:gd name="connsiteX3" fmla="*/ 0 w 2556144"/>
              <a:gd name="connsiteY3" fmla="*/ 3580706 h 4163698"/>
              <a:gd name="connsiteX4" fmla="*/ 1182770 w 2556144"/>
              <a:gd name="connsiteY4" fmla="*/ 0 h 4163698"/>
              <a:gd name="connsiteX0" fmla="*/ 1182770 w 2556144"/>
              <a:gd name="connsiteY0" fmla="*/ 0 h 3715230"/>
              <a:gd name="connsiteX1" fmla="*/ 2556144 w 2556144"/>
              <a:gd name="connsiteY1" fmla="*/ 132042 h 3715230"/>
              <a:gd name="connsiteX2" fmla="*/ 1481730 w 2556144"/>
              <a:gd name="connsiteY2" fmla="*/ 3715230 h 3715230"/>
              <a:gd name="connsiteX3" fmla="*/ 0 w 2556144"/>
              <a:gd name="connsiteY3" fmla="*/ 3580706 h 3715230"/>
              <a:gd name="connsiteX4" fmla="*/ 1182770 w 2556144"/>
              <a:gd name="connsiteY4" fmla="*/ 0 h 3715230"/>
              <a:gd name="connsiteX0" fmla="*/ 1182770 w 2556144"/>
              <a:gd name="connsiteY0" fmla="*/ 0 h 3745461"/>
              <a:gd name="connsiteX1" fmla="*/ 2556144 w 2556144"/>
              <a:gd name="connsiteY1" fmla="*/ 132042 h 3745461"/>
              <a:gd name="connsiteX2" fmla="*/ 1793329 w 2556144"/>
              <a:gd name="connsiteY2" fmla="*/ 3745461 h 3745461"/>
              <a:gd name="connsiteX3" fmla="*/ 0 w 2556144"/>
              <a:gd name="connsiteY3" fmla="*/ 3580706 h 3745461"/>
              <a:gd name="connsiteX4" fmla="*/ 1182770 w 2556144"/>
              <a:gd name="connsiteY4" fmla="*/ 0 h 3745461"/>
              <a:gd name="connsiteX0" fmla="*/ 810452 w 2556144"/>
              <a:gd name="connsiteY0" fmla="*/ 0 h 3786541"/>
              <a:gd name="connsiteX1" fmla="*/ 2556144 w 2556144"/>
              <a:gd name="connsiteY1" fmla="*/ 173122 h 3786541"/>
              <a:gd name="connsiteX2" fmla="*/ 1793329 w 2556144"/>
              <a:gd name="connsiteY2" fmla="*/ 3786541 h 3786541"/>
              <a:gd name="connsiteX3" fmla="*/ 0 w 2556144"/>
              <a:gd name="connsiteY3" fmla="*/ 3621786 h 3786541"/>
              <a:gd name="connsiteX4" fmla="*/ 810452 w 2556144"/>
              <a:gd name="connsiteY4" fmla="*/ 0 h 3786541"/>
              <a:gd name="connsiteX0" fmla="*/ 810452 w 2490881"/>
              <a:gd name="connsiteY0" fmla="*/ 0 h 3786541"/>
              <a:gd name="connsiteX1" fmla="*/ 2490881 w 2490881"/>
              <a:gd name="connsiteY1" fmla="*/ 479137 h 3786541"/>
              <a:gd name="connsiteX2" fmla="*/ 1793329 w 2490881"/>
              <a:gd name="connsiteY2" fmla="*/ 3786541 h 3786541"/>
              <a:gd name="connsiteX3" fmla="*/ 0 w 2490881"/>
              <a:gd name="connsiteY3" fmla="*/ 3621786 h 3786541"/>
              <a:gd name="connsiteX4" fmla="*/ 810452 w 2490881"/>
              <a:gd name="connsiteY4" fmla="*/ 0 h 3786541"/>
              <a:gd name="connsiteX0" fmla="*/ 750890 w 2490881"/>
              <a:gd name="connsiteY0" fmla="*/ 0 h 3470057"/>
              <a:gd name="connsiteX1" fmla="*/ 2490881 w 2490881"/>
              <a:gd name="connsiteY1" fmla="*/ 162653 h 3470057"/>
              <a:gd name="connsiteX2" fmla="*/ 1793329 w 2490881"/>
              <a:gd name="connsiteY2" fmla="*/ 3470057 h 3470057"/>
              <a:gd name="connsiteX3" fmla="*/ 0 w 2490881"/>
              <a:gd name="connsiteY3" fmla="*/ 3305302 h 3470057"/>
              <a:gd name="connsiteX4" fmla="*/ 750890 w 2490881"/>
              <a:gd name="connsiteY4" fmla="*/ 0 h 3470057"/>
              <a:gd name="connsiteX0" fmla="*/ 761393 w 2490881"/>
              <a:gd name="connsiteY0" fmla="*/ 0 h 3473996"/>
              <a:gd name="connsiteX1" fmla="*/ 2490881 w 2490881"/>
              <a:gd name="connsiteY1" fmla="*/ 166592 h 3473996"/>
              <a:gd name="connsiteX2" fmla="*/ 1793329 w 2490881"/>
              <a:gd name="connsiteY2" fmla="*/ 3473996 h 3473996"/>
              <a:gd name="connsiteX3" fmla="*/ 0 w 2490881"/>
              <a:gd name="connsiteY3" fmla="*/ 3309241 h 3473996"/>
              <a:gd name="connsiteX4" fmla="*/ 761393 w 2490881"/>
              <a:gd name="connsiteY4" fmla="*/ 0 h 3473996"/>
              <a:gd name="connsiteX0" fmla="*/ 756589 w 2486077"/>
              <a:gd name="connsiteY0" fmla="*/ 0 h 3473996"/>
              <a:gd name="connsiteX1" fmla="*/ 2486077 w 2486077"/>
              <a:gd name="connsiteY1" fmla="*/ 166592 h 3473996"/>
              <a:gd name="connsiteX2" fmla="*/ 1788525 w 2486077"/>
              <a:gd name="connsiteY2" fmla="*/ 3473996 h 3473996"/>
              <a:gd name="connsiteX3" fmla="*/ 0 w 2486077"/>
              <a:gd name="connsiteY3" fmla="*/ 3294834 h 3473996"/>
              <a:gd name="connsiteX4" fmla="*/ 756589 w 2486077"/>
              <a:gd name="connsiteY4" fmla="*/ 0 h 3473996"/>
              <a:gd name="connsiteX0" fmla="*/ 740384 w 2469872"/>
              <a:gd name="connsiteY0" fmla="*/ 0 h 3473996"/>
              <a:gd name="connsiteX1" fmla="*/ 2469872 w 2469872"/>
              <a:gd name="connsiteY1" fmla="*/ 166592 h 3473996"/>
              <a:gd name="connsiteX2" fmla="*/ 1772320 w 2469872"/>
              <a:gd name="connsiteY2" fmla="*/ 3473996 h 3473996"/>
              <a:gd name="connsiteX3" fmla="*/ 0 w 2469872"/>
              <a:gd name="connsiteY3" fmla="*/ 3301364 h 3473996"/>
              <a:gd name="connsiteX4" fmla="*/ 740384 w 2469872"/>
              <a:gd name="connsiteY4" fmla="*/ 0 h 3473996"/>
              <a:gd name="connsiteX0" fmla="*/ 740384 w 3180498"/>
              <a:gd name="connsiteY0" fmla="*/ 0 h 3473996"/>
              <a:gd name="connsiteX1" fmla="*/ 3180498 w 3180498"/>
              <a:gd name="connsiteY1" fmla="*/ 240494 h 3473996"/>
              <a:gd name="connsiteX2" fmla="*/ 1772320 w 3180498"/>
              <a:gd name="connsiteY2" fmla="*/ 3473996 h 3473996"/>
              <a:gd name="connsiteX3" fmla="*/ 0 w 3180498"/>
              <a:gd name="connsiteY3" fmla="*/ 3301364 h 3473996"/>
              <a:gd name="connsiteX4" fmla="*/ 740384 w 3180498"/>
              <a:gd name="connsiteY4" fmla="*/ 0 h 3473996"/>
              <a:gd name="connsiteX0" fmla="*/ 736813 w 3180498"/>
              <a:gd name="connsiteY0" fmla="*/ 0 h 3472657"/>
              <a:gd name="connsiteX1" fmla="*/ 3180498 w 3180498"/>
              <a:gd name="connsiteY1" fmla="*/ 239155 h 3472657"/>
              <a:gd name="connsiteX2" fmla="*/ 1772320 w 3180498"/>
              <a:gd name="connsiteY2" fmla="*/ 3472657 h 3472657"/>
              <a:gd name="connsiteX3" fmla="*/ 0 w 3180498"/>
              <a:gd name="connsiteY3" fmla="*/ 3300025 h 3472657"/>
              <a:gd name="connsiteX4" fmla="*/ 736813 w 3180498"/>
              <a:gd name="connsiteY4" fmla="*/ 0 h 3472657"/>
              <a:gd name="connsiteX0" fmla="*/ 736813 w 3187641"/>
              <a:gd name="connsiteY0" fmla="*/ 0 h 3472657"/>
              <a:gd name="connsiteX1" fmla="*/ 3187641 w 3187641"/>
              <a:gd name="connsiteY1" fmla="*/ 236478 h 3472657"/>
              <a:gd name="connsiteX2" fmla="*/ 1772320 w 3187641"/>
              <a:gd name="connsiteY2" fmla="*/ 3472657 h 3472657"/>
              <a:gd name="connsiteX3" fmla="*/ 0 w 3187641"/>
              <a:gd name="connsiteY3" fmla="*/ 3300025 h 3472657"/>
              <a:gd name="connsiteX4" fmla="*/ 736813 w 3187641"/>
              <a:gd name="connsiteY4" fmla="*/ 0 h 34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641" h="3472657">
                <a:moveTo>
                  <a:pt x="736813" y="0"/>
                </a:moveTo>
                <a:lnTo>
                  <a:pt x="3187641" y="236478"/>
                </a:lnTo>
                <a:lnTo>
                  <a:pt x="1772320" y="3472657"/>
                </a:lnTo>
                <a:lnTo>
                  <a:pt x="0" y="3300025"/>
                </a:lnTo>
                <a:lnTo>
                  <a:pt x="736813" y="0"/>
                </a:lnTo>
                <a:close/>
              </a:path>
            </a:pathLst>
          </a:custGeom>
          <a:gradFill flip="none" rotWithShape="1">
            <a:gsLst>
              <a:gs pos="98000">
                <a:srgbClr val="053264"/>
              </a:gs>
              <a:gs pos="51000">
                <a:srgbClr val="027FB5"/>
              </a:gs>
              <a:gs pos="0">
                <a:srgbClr val="00B9F2"/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Parallelogram 10"/>
          <p:cNvSpPr/>
          <p:nvPr/>
        </p:nvSpPr>
        <p:spPr bwMode="auto">
          <a:xfrm rot="5400000" flipV="1">
            <a:off x="5295901" y="-38098"/>
            <a:ext cx="1600198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gradFill flip="none" rotWithShape="1">
            <a:gsLst>
              <a:gs pos="100000">
                <a:srgbClr val="00B9F2"/>
              </a:gs>
              <a:gs pos="10000">
                <a:srgbClr val="053264"/>
              </a:gs>
            </a:gsLst>
            <a:lin ang="378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008" y="2489995"/>
            <a:ext cx="6073985" cy="1878011"/>
          </a:xfrm>
          <a:prstGeom prst="rect">
            <a:avLst/>
          </a:prstGeom>
        </p:spPr>
      </p:pic>
      <p:sp>
        <p:nvSpPr>
          <p:cNvPr id="12" name="Parallelogram 10"/>
          <p:cNvSpPr/>
          <p:nvPr userDrawn="1"/>
        </p:nvSpPr>
        <p:spPr bwMode="auto">
          <a:xfrm rot="5400000" flipH="1">
            <a:off x="5320618" y="-642728"/>
            <a:ext cx="1555939" cy="12227867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2777078"/>
              <a:gd name="connsiteY0" fmla="*/ 35863 h 12227861"/>
              <a:gd name="connsiteX1" fmla="*/ 2358932 w 2777078"/>
              <a:gd name="connsiteY1" fmla="*/ 0 h 12227861"/>
              <a:gd name="connsiteX2" fmla="*/ 2777078 w 2777078"/>
              <a:gd name="connsiteY2" fmla="*/ 12227861 h 12227861"/>
              <a:gd name="connsiteX3" fmla="*/ 0 w 2777078"/>
              <a:gd name="connsiteY3" fmla="*/ 12227861 h 12227861"/>
              <a:gd name="connsiteX4" fmla="*/ 1085273 w 2777078"/>
              <a:gd name="connsiteY4" fmla="*/ 35863 h 12227861"/>
              <a:gd name="connsiteX0" fmla="*/ 273578 w 1965383"/>
              <a:gd name="connsiteY0" fmla="*/ 35863 h 12245793"/>
              <a:gd name="connsiteX1" fmla="*/ 1547237 w 1965383"/>
              <a:gd name="connsiteY1" fmla="*/ 0 h 12245793"/>
              <a:gd name="connsiteX2" fmla="*/ 1965383 w 1965383"/>
              <a:gd name="connsiteY2" fmla="*/ 12227861 h 12245793"/>
              <a:gd name="connsiteX3" fmla="*/ 0 w 1965383"/>
              <a:gd name="connsiteY3" fmla="*/ 12245793 h 12245793"/>
              <a:gd name="connsiteX4" fmla="*/ 273578 w 1965383"/>
              <a:gd name="connsiteY4" fmla="*/ 35863 h 12245793"/>
              <a:gd name="connsiteX0" fmla="*/ 0 w 2257531"/>
              <a:gd name="connsiteY0" fmla="*/ 17934 h 12245793"/>
              <a:gd name="connsiteX1" fmla="*/ 1839385 w 2257531"/>
              <a:gd name="connsiteY1" fmla="*/ 0 h 12245793"/>
              <a:gd name="connsiteX2" fmla="*/ 2257531 w 2257531"/>
              <a:gd name="connsiteY2" fmla="*/ 12227861 h 12245793"/>
              <a:gd name="connsiteX3" fmla="*/ 292148 w 2257531"/>
              <a:gd name="connsiteY3" fmla="*/ 12245793 h 12245793"/>
              <a:gd name="connsiteX4" fmla="*/ 0 w 2257531"/>
              <a:gd name="connsiteY4" fmla="*/ 17934 h 12245793"/>
              <a:gd name="connsiteX0" fmla="*/ 0 w 2257531"/>
              <a:gd name="connsiteY0" fmla="*/ 17934 h 12245793"/>
              <a:gd name="connsiteX1" fmla="*/ 1445837 w 2257531"/>
              <a:gd name="connsiteY1" fmla="*/ 0 h 12245793"/>
              <a:gd name="connsiteX2" fmla="*/ 2257531 w 2257531"/>
              <a:gd name="connsiteY2" fmla="*/ 12227861 h 12245793"/>
              <a:gd name="connsiteX3" fmla="*/ 292148 w 2257531"/>
              <a:gd name="connsiteY3" fmla="*/ 12245793 h 12245793"/>
              <a:gd name="connsiteX4" fmla="*/ 0 w 2257531"/>
              <a:gd name="connsiteY4" fmla="*/ 17934 h 12245793"/>
              <a:gd name="connsiteX0" fmla="*/ 0 w 2134547"/>
              <a:gd name="connsiteY0" fmla="*/ 17934 h 12245793"/>
              <a:gd name="connsiteX1" fmla="*/ 1445837 w 2134547"/>
              <a:gd name="connsiteY1" fmla="*/ 0 h 12245793"/>
              <a:gd name="connsiteX2" fmla="*/ 2134547 w 2134547"/>
              <a:gd name="connsiteY2" fmla="*/ 12209931 h 12245793"/>
              <a:gd name="connsiteX3" fmla="*/ 292148 w 2134547"/>
              <a:gd name="connsiteY3" fmla="*/ 12245793 h 12245793"/>
              <a:gd name="connsiteX4" fmla="*/ 0 w 2134547"/>
              <a:gd name="connsiteY4" fmla="*/ 17934 h 12245793"/>
              <a:gd name="connsiteX0" fmla="*/ 0 w 2134547"/>
              <a:gd name="connsiteY0" fmla="*/ 17934 h 12227867"/>
              <a:gd name="connsiteX1" fmla="*/ 1445837 w 2134547"/>
              <a:gd name="connsiteY1" fmla="*/ 0 h 12227867"/>
              <a:gd name="connsiteX2" fmla="*/ 2134547 w 2134547"/>
              <a:gd name="connsiteY2" fmla="*/ 12209931 h 12227867"/>
              <a:gd name="connsiteX3" fmla="*/ 242953 w 2134547"/>
              <a:gd name="connsiteY3" fmla="*/ 12227867 h 12227867"/>
              <a:gd name="connsiteX4" fmla="*/ 0 w 2134547"/>
              <a:gd name="connsiteY4" fmla="*/ 17934 h 12227867"/>
              <a:gd name="connsiteX0" fmla="*/ 0 w 2134546"/>
              <a:gd name="connsiteY0" fmla="*/ 17934 h 12227867"/>
              <a:gd name="connsiteX1" fmla="*/ 1445837 w 2134546"/>
              <a:gd name="connsiteY1" fmla="*/ 0 h 12227867"/>
              <a:gd name="connsiteX2" fmla="*/ 2134546 w 2134546"/>
              <a:gd name="connsiteY2" fmla="*/ 12222126 h 12227867"/>
              <a:gd name="connsiteX3" fmla="*/ 242953 w 2134546"/>
              <a:gd name="connsiteY3" fmla="*/ 12227867 h 12227867"/>
              <a:gd name="connsiteX4" fmla="*/ 0 w 2134546"/>
              <a:gd name="connsiteY4" fmla="*/ 17934 h 12227867"/>
              <a:gd name="connsiteX0" fmla="*/ 0 w 2134546"/>
              <a:gd name="connsiteY0" fmla="*/ 17934 h 12227867"/>
              <a:gd name="connsiteX1" fmla="*/ 1445837 w 2134546"/>
              <a:gd name="connsiteY1" fmla="*/ 0 h 12227867"/>
              <a:gd name="connsiteX2" fmla="*/ 2134546 w 2134546"/>
              <a:gd name="connsiteY2" fmla="*/ 12222126 h 12227867"/>
              <a:gd name="connsiteX3" fmla="*/ 234590 w 2134546"/>
              <a:gd name="connsiteY3" fmla="*/ 12227867 h 12227867"/>
              <a:gd name="connsiteX4" fmla="*/ 0 w 2134546"/>
              <a:gd name="connsiteY4" fmla="*/ 17934 h 122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4546" h="12227867">
                <a:moveTo>
                  <a:pt x="0" y="17934"/>
                </a:moveTo>
                <a:lnTo>
                  <a:pt x="1445837" y="0"/>
                </a:lnTo>
                <a:lnTo>
                  <a:pt x="2134546" y="12222126"/>
                </a:lnTo>
                <a:lnTo>
                  <a:pt x="234590" y="12227867"/>
                </a:lnTo>
                <a:lnTo>
                  <a:pt x="0" y="17934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Parallelogram 10"/>
          <p:cNvSpPr/>
          <p:nvPr userDrawn="1"/>
        </p:nvSpPr>
        <p:spPr bwMode="auto">
          <a:xfrm rot="5400000" flipH="1">
            <a:off x="4922486" y="-4888259"/>
            <a:ext cx="2364960" cy="12209928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3244418"/>
              <a:gd name="connsiteY0" fmla="*/ 1 h 12191999"/>
              <a:gd name="connsiteX1" fmla="*/ 2777078 w 3244418"/>
              <a:gd name="connsiteY1" fmla="*/ 0 h 12191999"/>
              <a:gd name="connsiteX2" fmla="*/ 3244417 w 3244418"/>
              <a:gd name="connsiteY2" fmla="*/ 12191999 h 12191999"/>
              <a:gd name="connsiteX3" fmla="*/ 0 w 3244418"/>
              <a:gd name="connsiteY3" fmla="*/ 12191999 h 12191999"/>
              <a:gd name="connsiteX4" fmla="*/ 1085273 w 3244418"/>
              <a:gd name="connsiteY4" fmla="*/ 1 h 12191999"/>
              <a:gd name="connsiteX0" fmla="*/ 1085273 w 3244417"/>
              <a:gd name="connsiteY0" fmla="*/ 17930 h 12209928"/>
              <a:gd name="connsiteX1" fmla="*/ 2309739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  <a:gd name="connsiteX0" fmla="*/ 1085273 w 3244417"/>
              <a:gd name="connsiteY0" fmla="*/ 17930 h 12209928"/>
              <a:gd name="connsiteX1" fmla="*/ 2186755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417" h="12209928">
                <a:moveTo>
                  <a:pt x="1085273" y="17930"/>
                </a:moveTo>
                <a:lnTo>
                  <a:pt x="2186755" y="0"/>
                </a:lnTo>
                <a:lnTo>
                  <a:pt x="3244417" y="12209928"/>
                </a:lnTo>
                <a:lnTo>
                  <a:pt x="0" y="12209928"/>
                </a:lnTo>
                <a:lnTo>
                  <a:pt x="1085273" y="1793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Parallelogram 10"/>
          <p:cNvSpPr/>
          <p:nvPr userDrawn="1"/>
        </p:nvSpPr>
        <p:spPr bwMode="auto">
          <a:xfrm rot="5400000" flipH="1">
            <a:off x="5083850" y="-5083848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Parallelogram 10"/>
          <p:cNvSpPr/>
          <p:nvPr userDrawn="1"/>
        </p:nvSpPr>
        <p:spPr bwMode="auto">
          <a:xfrm rot="16200000">
            <a:off x="4904554" y="-454481"/>
            <a:ext cx="2364960" cy="12209928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  <a:gd name="connsiteX0" fmla="*/ 1085273 w 3244418"/>
              <a:gd name="connsiteY0" fmla="*/ 1 h 12191999"/>
              <a:gd name="connsiteX1" fmla="*/ 2777078 w 3244418"/>
              <a:gd name="connsiteY1" fmla="*/ 0 h 12191999"/>
              <a:gd name="connsiteX2" fmla="*/ 3244417 w 3244418"/>
              <a:gd name="connsiteY2" fmla="*/ 12191999 h 12191999"/>
              <a:gd name="connsiteX3" fmla="*/ 0 w 3244418"/>
              <a:gd name="connsiteY3" fmla="*/ 12191999 h 12191999"/>
              <a:gd name="connsiteX4" fmla="*/ 1085273 w 3244418"/>
              <a:gd name="connsiteY4" fmla="*/ 1 h 12191999"/>
              <a:gd name="connsiteX0" fmla="*/ 1085273 w 3244417"/>
              <a:gd name="connsiteY0" fmla="*/ 17930 h 12209928"/>
              <a:gd name="connsiteX1" fmla="*/ 2309739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  <a:gd name="connsiteX0" fmla="*/ 1085273 w 3244417"/>
              <a:gd name="connsiteY0" fmla="*/ 17930 h 12209928"/>
              <a:gd name="connsiteX1" fmla="*/ 2186755 w 3244417"/>
              <a:gd name="connsiteY1" fmla="*/ 0 h 12209928"/>
              <a:gd name="connsiteX2" fmla="*/ 3244417 w 3244417"/>
              <a:gd name="connsiteY2" fmla="*/ 12209928 h 12209928"/>
              <a:gd name="connsiteX3" fmla="*/ 0 w 3244417"/>
              <a:gd name="connsiteY3" fmla="*/ 12209928 h 12209928"/>
              <a:gd name="connsiteX4" fmla="*/ 1085273 w 3244417"/>
              <a:gd name="connsiteY4" fmla="*/ 17930 h 12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417" h="12209928">
                <a:moveTo>
                  <a:pt x="1085273" y="17930"/>
                </a:moveTo>
                <a:lnTo>
                  <a:pt x="2186755" y="0"/>
                </a:lnTo>
                <a:lnTo>
                  <a:pt x="3244417" y="12209928"/>
                </a:lnTo>
                <a:lnTo>
                  <a:pt x="0" y="12209928"/>
                </a:lnTo>
                <a:lnTo>
                  <a:pt x="1085273" y="17930"/>
                </a:lnTo>
                <a:close/>
              </a:path>
            </a:pathLst>
          </a:custGeom>
          <a:solidFill>
            <a:schemeClr val="accent4">
              <a:alpha val="3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arallelogram 10"/>
          <p:cNvSpPr/>
          <p:nvPr userDrawn="1"/>
        </p:nvSpPr>
        <p:spPr bwMode="auto">
          <a:xfrm rot="5400000" flipV="1">
            <a:off x="5083849" y="-268081"/>
            <a:ext cx="2024302" cy="12227861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624568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682625"/>
            <a:ext cx="10826496" cy="369332"/>
          </a:xfrm>
        </p:spPr>
        <p:txBody>
          <a:bodyPr/>
          <a:lstStyle>
            <a:lvl1pPr>
              <a:defRPr lang="en-US" sz="24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2625" y="1097309"/>
            <a:ext cx="10826496" cy="24622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400"/>
            </a:lvl2pPr>
            <a:lvl3pPr marL="0" indent="0">
              <a:buNone/>
              <a:defRPr sz="1400"/>
            </a:lvl3pPr>
            <a:lvl4pPr marL="0" indent="0">
              <a:buNone/>
              <a:defRPr sz="1400"/>
            </a:lvl4pPr>
            <a:lvl5pPr marL="0" indent="0">
              <a:buNone/>
              <a:defRPr sz="1400"/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828804"/>
            <a:ext cx="10369296" cy="3427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10826496" cy="369332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28800"/>
            <a:ext cx="10369296" cy="34290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7263" y="6177085"/>
            <a:ext cx="10826495" cy="215444"/>
          </a:xfrm>
        </p:spPr>
        <p:txBody>
          <a:bodyPr anchor="b">
            <a:sp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2625"/>
            <a:ext cx="10826496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0" y="1828800"/>
            <a:ext cx="10369296" cy="3429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76409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1097309"/>
            <a:ext cx="10826496" cy="246221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6185356"/>
            <a:ext cx="10826496" cy="215444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76409" y="1514615"/>
            <a:ext cx="12192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399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rgbClr val="0078C3"/>
            </a:gs>
            <a:gs pos="100000">
              <a:srgbClr val="0A144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10"/>
          <p:cNvSpPr/>
          <p:nvPr/>
        </p:nvSpPr>
        <p:spPr bwMode="auto">
          <a:xfrm flipV="1">
            <a:off x="8866909" y="0"/>
            <a:ext cx="3325091" cy="6865698"/>
          </a:xfrm>
          <a:custGeom>
            <a:avLst/>
            <a:gdLst>
              <a:gd name="connsiteX0" fmla="*/ 0 w 5497956"/>
              <a:gd name="connsiteY0" fmla="*/ 0 h 6858000"/>
              <a:gd name="connsiteX1" fmla="*/ 5497956 w 5497956"/>
              <a:gd name="connsiteY1" fmla="*/ 0 h 6858000"/>
              <a:gd name="connsiteX2" fmla="*/ 5497956 w 5497956"/>
              <a:gd name="connsiteY2" fmla="*/ 6858000 h 6858000"/>
              <a:gd name="connsiteX3" fmla="*/ 0 w 5497956"/>
              <a:gd name="connsiteY3" fmla="*/ 6858000 h 6858000"/>
              <a:gd name="connsiteX4" fmla="*/ 0 w 5497956"/>
              <a:gd name="connsiteY4" fmla="*/ 0 h 6858000"/>
              <a:gd name="connsiteX0" fmla="*/ 0 w 5497956"/>
              <a:gd name="connsiteY0" fmla="*/ 0 h 6865697"/>
              <a:gd name="connsiteX1" fmla="*/ 5497956 w 5497956"/>
              <a:gd name="connsiteY1" fmla="*/ 0 h 6865697"/>
              <a:gd name="connsiteX2" fmla="*/ 5497956 w 5497956"/>
              <a:gd name="connsiteY2" fmla="*/ 6858000 h 6865697"/>
              <a:gd name="connsiteX3" fmla="*/ 2747818 w 5497956"/>
              <a:gd name="connsiteY3" fmla="*/ 6865697 h 6865697"/>
              <a:gd name="connsiteX4" fmla="*/ 0 w 5497956"/>
              <a:gd name="connsiteY4" fmla="*/ 0 h 686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956" h="6865697">
                <a:moveTo>
                  <a:pt x="0" y="0"/>
                </a:moveTo>
                <a:lnTo>
                  <a:pt x="5497956" y="0"/>
                </a:lnTo>
                <a:lnTo>
                  <a:pt x="5497956" y="6858000"/>
                </a:lnTo>
                <a:lnTo>
                  <a:pt x="2747818" y="68656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Parallelogram 10"/>
          <p:cNvSpPr/>
          <p:nvPr/>
        </p:nvSpPr>
        <p:spPr bwMode="auto">
          <a:xfrm rot="5400000" flipH="1">
            <a:off x="5083849" y="-5083848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Parallelogram 10"/>
          <p:cNvSpPr/>
          <p:nvPr/>
        </p:nvSpPr>
        <p:spPr bwMode="auto">
          <a:xfrm rot="16200000" flipH="1" flipV="1">
            <a:off x="5083850" y="-250150"/>
            <a:ext cx="2024302" cy="12191999"/>
          </a:xfrm>
          <a:custGeom>
            <a:avLst/>
            <a:gdLst>
              <a:gd name="connsiteX0" fmla="*/ 0 w 2777078"/>
              <a:gd name="connsiteY0" fmla="*/ 0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0 w 2777078"/>
              <a:gd name="connsiteY4" fmla="*/ 0 h 12191999"/>
              <a:gd name="connsiteX0" fmla="*/ 1085273 w 2777078"/>
              <a:gd name="connsiteY0" fmla="*/ 1 h 12191999"/>
              <a:gd name="connsiteX1" fmla="*/ 2777078 w 2777078"/>
              <a:gd name="connsiteY1" fmla="*/ 0 h 12191999"/>
              <a:gd name="connsiteX2" fmla="*/ 2777078 w 2777078"/>
              <a:gd name="connsiteY2" fmla="*/ 12191999 h 12191999"/>
              <a:gd name="connsiteX3" fmla="*/ 0 w 2777078"/>
              <a:gd name="connsiteY3" fmla="*/ 12191999 h 12191999"/>
              <a:gd name="connsiteX4" fmla="*/ 1085273 w 2777078"/>
              <a:gd name="connsiteY4" fmla="*/ 1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078" h="12191999">
                <a:moveTo>
                  <a:pt x="1085273" y="1"/>
                </a:moveTo>
                <a:lnTo>
                  <a:pt x="2777078" y="0"/>
                </a:lnTo>
                <a:lnTo>
                  <a:pt x="2777078" y="12191999"/>
                </a:lnTo>
                <a:lnTo>
                  <a:pt x="0" y="12191999"/>
                </a:lnTo>
                <a:lnTo>
                  <a:pt x="1085273" y="1"/>
                </a:lnTo>
                <a:close/>
              </a:path>
            </a:pathLst>
          </a:custGeom>
          <a:solidFill>
            <a:srgbClr val="0A1446">
              <a:alpha val="6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3512743"/>
            <a:ext cx="8221903" cy="338554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732670"/>
            <a:ext cx="8683723" cy="738664"/>
          </a:xfrm>
        </p:spPr>
        <p:txBody>
          <a:bodyPr wrap="square" anchor="b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8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Section Title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856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5000">
              <a:srgbClr val="053264"/>
            </a:gs>
            <a:gs pos="0">
              <a:srgbClr val="00B9F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10826496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10361957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3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Seq ID#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37300" y="6356350"/>
            <a:ext cx="50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jd_uc18_template_jm_v11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463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800" r:id="rId1"/>
    <p:sldLayoutId id="2147486801" r:id="rId2"/>
    <p:sldLayoutId id="2147486802" r:id="rId3"/>
    <p:sldLayoutId id="2147486803" r:id="rId4"/>
    <p:sldLayoutId id="2147486804" r:id="rId5"/>
    <p:sldLayoutId id="2147486805" r:id="rId6"/>
    <p:sldLayoutId id="2147486806" r:id="rId7"/>
    <p:sldLayoutId id="2147486807" r:id="rId8"/>
    <p:sldLayoutId id="2147486808" r:id="rId9"/>
    <p:sldLayoutId id="2147486809" r:id="rId10"/>
    <p:sldLayoutId id="2147486810" r:id="rId11"/>
    <p:sldLayoutId id="2147486811" r:id="rId12"/>
    <p:sldLayoutId id="2147486812" r:id="rId13"/>
    <p:sldLayoutId id="2147486816" r:id="rId14"/>
  </p:sldLayoutIdLst>
  <p:transition spd="med">
    <p:fade/>
  </p:transition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 baseline="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 baseline="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 baseline="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40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FAD8-C2CA-1E41-B374-5415035529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Utility Network and Stormwater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5F5D7-C43B-6D4C-82C6-0686D09DAF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Howard Crothers</a:t>
            </a:r>
          </a:p>
          <a:p>
            <a:r>
              <a:rPr lang="en-US" dirty="0"/>
              <a:t>Mike Miller</a:t>
            </a:r>
          </a:p>
        </p:txBody>
      </p:sp>
    </p:spTree>
    <p:extLst>
      <p:ext uri="{BB962C8B-B14F-4D97-AF65-F5344CB8AC3E}">
        <p14:creationId xmlns:p14="http://schemas.microsoft.com/office/powerpoint/2010/main" val="220752820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6AC0-7525-E146-89DC-9D0A0FA0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 Associations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F0DF1-DFD6-2740-998E-0EF8A6581F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Establishes a connection between network features that are spatially disjointed</a:t>
            </a:r>
          </a:p>
          <a:p>
            <a:r>
              <a:rPr lang="en-US" dirty="0"/>
              <a:t>Benefit</a:t>
            </a:r>
          </a:p>
          <a:p>
            <a:pPr lvl="1"/>
            <a:r>
              <a:rPr lang="en-US" dirty="0"/>
              <a:t>No more fake lines for tracing!!!</a:t>
            </a:r>
          </a:p>
          <a:p>
            <a:pPr lvl="1"/>
            <a:r>
              <a:rPr lang="en-US" dirty="0"/>
              <a:t>Easier to add actual infrastructure in later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Connectivity association between detention pond inlets and outfalls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69930-F181-3B40-ACE3-F50A00D8C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9644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6AC0-7525-E146-89DC-9D0A0FA0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F0DF1-DFD6-2740-998E-0EF8A6581F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Represents an assembly of network features as a single feature on a map</a:t>
            </a:r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Cartographically makes maps less dense</a:t>
            </a:r>
          </a:p>
          <a:p>
            <a:pPr lvl="1"/>
            <a:r>
              <a:rPr lang="en-US" dirty="0"/>
              <a:t>Features inside container participate in the network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A diversion chamber can be a container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69930-F181-3B40-ACE3-F50A00D8C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0720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5B48-86F8-8145-9F42-42AEC300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Subnetworks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02DCB-1FCF-C34B-90A4-2C63FCD027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region of a domain network that can be traversed based on device settings</a:t>
            </a:r>
          </a:p>
          <a:p>
            <a:r>
              <a:rPr lang="en-US" dirty="0"/>
              <a:t>Benefit</a:t>
            </a:r>
          </a:p>
          <a:p>
            <a:pPr lvl="1"/>
            <a:r>
              <a:rPr lang="en-US" dirty="0"/>
              <a:t>On the fly counts of assets in a subnetwork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Each catchment can be its own subnetwork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8107E-6A80-6945-BC9F-D851F1FA06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5178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61"/>
          <p:cNvSpPr>
            <a:spLocks/>
          </p:cNvSpPr>
          <p:nvPr/>
        </p:nvSpPr>
        <p:spPr bwMode="auto">
          <a:xfrm rot="9134495" flipV="1">
            <a:off x="3366994" y="4743299"/>
            <a:ext cx="1147906" cy="45719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4000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6" name="Rectangle 61"/>
          <p:cNvSpPr>
            <a:spLocks/>
          </p:cNvSpPr>
          <p:nvPr/>
        </p:nvSpPr>
        <p:spPr bwMode="auto">
          <a:xfrm rot="12352490" flipV="1">
            <a:off x="3411355" y="3770883"/>
            <a:ext cx="1485011" cy="45719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4000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7" name="Rectangle 61"/>
          <p:cNvSpPr>
            <a:spLocks/>
          </p:cNvSpPr>
          <p:nvPr/>
        </p:nvSpPr>
        <p:spPr bwMode="auto">
          <a:xfrm rot="16200000" flipV="1">
            <a:off x="4712419" y="3699533"/>
            <a:ext cx="1485011" cy="45719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4000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8" name="Rectangle 61"/>
          <p:cNvSpPr>
            <a:spLocks noChangeAspect="1"/>
          </p:cNvSpPr>
          <p:nvPr/>
        </p:nvSpPr>
        <p:spPr bwMode="auto">
          <a:xfrm rot="19414771">
            <a:off x="5720543" y="3566983"/>
            <a:ext cx="1670463" cy="51429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4000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9" name="Rectangle 61"/>
          <p:cNvSpPr>
            <a:spLocks/>
          </p:cNvSpPr>
          <p:nvPr/>
        </p:nvSpPr>
        <p:spPr bwMode="auto">
          <a:xfrm rot="825790" flipV="1">
            <a:off x="6078675" y="4777858"/>
            <a:ext cx="1147906" cy="45719"/>
          </a:xfrm>
          <a:custGeom>
            <a:avLst/>
            <a:gdLst>
              <a:gd name="T0" fmla="*/ 640080 w 3745311"/>
              <a:gd name="T1" fmla="*/ 0 h 91440"/>
              <a:gd name="T2" fmla="*/ 0 w 3745311"/>
              <a:gd name="T3" fmla="*/ 0 h 91440"/>
              <a:gd name="T4" fmla="*/ 0 w 3745311"/>
              <a:gd name="T5" fmla="*/ 91440 h 91440"/>
              <a:gd name="T6" fmla="*/ 640080 w 3745311"/>
              <a:gd name="T7" fmla="*/ 91440 h 91440"/>
              <a:gd name="T8" fmla="*/ 640080 w 3745311"/>
              <a:gd name="T9" fmla="*/ 0 h 9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lnTo>
                  <a:pt x="3745311" y="0"/>
                </a:lnTo>
                <a:close/>
              </a:path>
            </a:pathLst>
          </a:custGeom>
          <a:gradFill flip="none" rotWithShape="1">
            <a:gsLst>
              <a:gs pos="100000">
                <a:srgbClr val="FABE3C">
                  <a:alpha val="0"/>
                </a:srgbClr>
              </a:gs>
              <a:gs pos="40000">
                <a:srgbClr val="FABE3C"/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9" name="Rectangle 159"/>
          <p:cNvSpPr>
            <a:spLocks noChangeAspect="1"/>
          </p:cNvSpPr>
          <p:nvPr/>
        </p:nvSpPr>
        <p:spPr bwMode="auto">
          <a:xfrm>
            <a:off x="830409" y="4397026"/>
            <a:ext cx="2676835" cy="1673585"/>
          </a:xfrm>
          <a:prstGeom prst="roundRect">
            <a:avLst>
              <a:gd name="adj" fmla="val 3173"/>
            </a:avLst>
          </a:prstGeom>
          <a:gradFill flip="none" rotWithShape="1">
            <a:gsLst>
              <a:gs pos="0">
                <a:srgbClr val="46D4FF">
                  <a:alpha val="60000"/>
                </a:srgbClr>
              </a:gs>
              <a:gs pos="100000">
                <a:srgbClr val="46D4FF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  <a:sym typeface="Arial" pitchFamily="-10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Stormwater</a:t>
            </a:r>
            <a:r>
              <a:rPr lang="en-US" dirty="0"/>
              <a:t> Configurations Included with ArcGIS</a:t>
            </a:r>
          </a:p>
        </p:txBody>
      </p:sp>
      <p:sp>
        <p:nvSpPr>
          <p:cNvPr id="73" name="Text Placeholder 7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in addition to the base capabilities of ArcGIS that support common </a:t>
            </a:r>
            <a:r>
              <a:rPr lang="en-US" dirty="0" err="1"/>
              <a:t>stormwater</a:t>
            </a:r>
            <a:r>
              <a:rPr lang="en-US" dirty="0"/>
              <a:t> workflows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412575" y="3558005"/>
            <a:ext cx="1890957" cy="1367807"/>
            <a:chOff x="3287330" y="4169558"/>
            <a:chExt cx="2332413" cy="1687132"/>
          </a:xfrm>
        </p:grpSpPr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3287330" y="4169558"/>
              <a:ext cx="2280481" cy="1450065"/>
            </a:xfrm>
            <a:custGeom>
              <a:avLst/>
              <a:gdLst>
                <a:gd name="T0" fmla="*/ 1531 w 2706"/>
                <a:gd name="T1" fmla="*/ 4 h 1717"/>
                <a:gd name="T2" fmla="*/ 1651 w 2706"/>
                <a:gd name="T3" fmla="*/ 33 h 1717"/>
                <a:gd name="T4" fmla="*/ 1758 w 2706"/>
                <a:gd name="T5" fmla="*/ 85 h 1717"/>
                <a:gd name="T6" fmla="*/ 1851 w 2706"/>
                <a:gd name="T7" fmla="*/ 160 h 1717"/>
                <a:gd name="T8" fmla="*/ 1925 w 2706"/>
                <a:gd name="T9" fmla="*/ 253 h 1717"/>
                <a:gd name="T10" fmla="*/ 1978 w 2706"/>
                <a:gd name="T11" fmla="*/ 362 h 1717"/>
                <a:gd name="T12" fmla="*/ 2016 w 2706"/>
                <a:gd name="T13" fmla="*/ 419 h 1717"/>
                <a:gd name="T14" fmla="*/ 2126 w 2706"/>
                <a:gd name="T15" fmla="*/ 433 h 1717"/>
                <a:gd name="T16" fmla="*/ 2226 w 2706"/>
                <a:gd name="T17" fmla="*/ 472 h 1717"/>
                <a:gd name="T18" fmla="*/ 2313 w 2706"/>
                <a:gd name="T19" fmla="*/ 532 h 1717"/>
                <a:gd name="T20" fmla="*/ 2383 w 2706"/>
                <a:gd name="T21" fmla="*/ 611 h 1717"/>
                <a:gd name="T22" fmla="*/ 2434 w 2706"/>
                <a:gd name="T23" fmla="*/ 705 h 1717"/>
                <a:gd name="T24" fmla="*/ 2461 w 2706"/>
                <a:gd name="T25" fmla="*/ 812 h 1717"/>
                <a:gd name="T26" fmla="*/ 2461 w 2706"/>
                <a:gd name="T27" fmla="*/ 923 h 1717"/>
                <a:gd name="T28" fmla="*/ 2493 w 2706"/>
                <a:gd name="T29" fmla="*/ 994 h 1717"/>
                <a:gd name="T30" fmla="*/ 2572 w 2706"/>
                <a:gd name="T31" fmla="*/ 1045 h 1717"/>
                <a:gd name="T32" fmla="*/ 2635 w 2706"/>
                <a:gd name="T33" fmla="*/ 1113 h 1717"/>
                <a:gd name="T34" fmla="*/ 2680 w 2706"/>
                <a:gd name="T35" fmla="*/ 1194 h 1717"/>
                <a:gd name="T36" fmla="*/ 2704 w 2706"/>
                <a:gd name="T37" fmla="*/ 1287 h 1717"/>
                <a:gd name="T38" fmla="*/ 2703 w 2706"/>
                <a:gd name="T39" fmla="*/ 1387 h 1717"/>
                <a:gd name="T40" fmla="*/ 2677 w 2706"/>
                <a:gd name="T41" fmla="*/ 1484 h 1717"/>
                <a:gd name="T42" fmla="*/ 2628 w 2706"/>
                <a:gd name="T43" fmla="*/ 1568 h 1717"/>
                <a:gd name="T44" fmla="*/ 2559 w 2706"/>
                <a:gd name="T45" fmla="*/ 1637 h 1717"/>
                <a:gd name="T46" fmla="*/ 2474 w 2706"/>
                <a:gd name="T47" fmla="*/ 1687 h 1717"/>
                <a:gd name="T48" fmla="*/ 2377 w 2706"/>
                <a:gd name="T49" fmla="*/ 1714 h 1717"/>
                <a:gd name="T50" fmla="*/ 521 w 2706"/>
                <a:gd name="T51" fmla="*/ 1717 h 1717"/>
                <a:gd name="T52" fmla="*/ 402 w 2706"/>
                <a:gd name="T53" fmla="*/ 1704 h 1717"/>
                <a:gd name="T54" fmla="*/ 292 w 2706"/>
                <a:gd name="T55" fmla="*/ 1665 h 1717"/>
                <a:gd name="T56" fmla="*/ 195 w 2706"/>
                <a:gd name="T57" fmla="*/ 1604 h 1717"/>
                <a:gd name="T58" fmla="*/ 115 w 2706"/>
                <a:gd name="T59" fmla="*/ 1523 h 1717"/>
                <a:gd name="T60" fmla="*/ 54 w 2706"/>
                <a:gd name="T61" fmla="*/ 1426 h 1717"/>
                <a:gd name="T62" fmla="*/ 14 w 2706"/>
                <a:gd name="T63" fmla="*/ 1316 h 1717"/>
                <a:gd name="T64" fmla="*/ 0 w 2706"/>
                <a:gd name="T65" fmla="*/ 1196 h 1717"/>
                <a:gd name="T66" fmla="*/ 15 w 2706"/>
                <a:gd name="T67" fmla="*/ 1075 h 1717"/>
                <a:gd name="T68" fmla="*/ 55 w 2706"/>
                <a:gd name="T69" fmla="*/ 964 h 1717"/>
                <a:gd name="T70" fmla="*/ 119 w 2706"/>
                <a:gd name="T71" fmla="*/ 866 h 1717"/>
                <a:gd name="T72" fmla="*/ 202 w 2706"/>
                <a:gd name="T73" fmla="*/ 785 h 1717"/>
                <a:gd name="T74" fmla="*/ 301 w 2706"/>
                <a:gd name="T75" fmla="*/ 723 h 1717"/>
                <a:gd name="T76" fmla="*/ 414 w 2706"/>
                <a:gd name="T77" fmla="*/ 686 h 1717"/>
                <a:gd name="T78" fmla="*/ 415 w 2706"/>
                <a:gd name="T79" fmla="*/ 585 h 1717"/>
                <a:gd name="T80" fmla="*/ 442 w 2706"/>
                <a:gd name="T81" fmla="*/ 480 h 1717"/>
                <a:gd name="T82" fmla="*/ 491 w 2706"/>
                <a:gd name="T83" fmla="*/ 387 h 1717"/>
                <a:gd name="T84" fmla="*/ 561 w 2706"/>
                <a:gd name="T85" fmla="*/ 309 h 1717"/>
                <a:gd name="T86" fmla="*/ 648 w 2706"/>
                <a:gd name="T87" fmla="*/ 249 h 1717"/>
                <a:gd name="T88" fmla="*/ 748 w 2706"/>
                <a:gd name="T89" fmla="*/ 211 h 1717"/>
                <a:gd name="T90" fmla="*/ 858 w 2706"/>
                <a:gd name="T91" fmla="*/ 196 h 1717"/>
                <a:gd name="T92" fmla="*/ 945 w 2706"/>
                <a:gd name="T93" fmla="*/ 206 h 1717"/>
                <a:gd name="T94" fmla="*/ 1026 w 2706"/>
                <a:gd name="T95" fmla="*/ 230 h 1717"/>
                <a:gd name="T96" fmla="*/ 1101 w 2706"/>
                <a:gd name="T97" fmla="*/ 145 h 1717"/>
                <a:gd name="T98" fmla="*/ 1190 w 2706"/>
                <a:gd name="T99" fmla="*/ 78 h 1717"/>
                <a:gd name="T100" fmla="*/ 1294 w 2706"/>
                <a:gd name="T101" fmla="*/ 29 h 1717"/>
                <a:gd name="T102" fmla="*/ 1408 w 2706"/>
                <a:gd name="T103" fmla="*/ 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6" h="1717">
                  <a:moveTo>
                    <a:pt x="1468" y="0"/>
                  </a:moveTo>
                  <a:lnTo>
                    <a:pt x="1531" y="4"/>
                  </a:lnTo>
                  <a:lnTo>
                    <a:pt x="1593" y="15"/>
                  </a:lnTo>
                  <a:lnTo>
                    <a:pt x="1651" y="33"/>
                  </a:lnTo>
                  <a:lnTo>
                    <a:pt x="1706" y="56"/>
                  </a:lnTo>
                  <a:lnTo>
                    <a:pt x="1758" y="85"/>
                  </a:lnTo>
                  <a:lnTo>
                    <a:pt x="1807" y="120"/>
                  </a:lnTo>
                  <a:lnTo>
                    <a:pt x="1851" y="160"/>
                  </a:lnTo>
                  <a:lnTo>
                    <a:pt x="1891" y="205"/>
                  </a:lnTo>
                  <a:lnTo>
                    <a:pt x="1925" y="253"/>
                  </a:lnTo>
                  <a:lnTo>
                    <a:pt x="1954" y="306"/>
                  </a:lnTo>
                  <a:lnTo>
                    <a:pt x="1978" y="362"/>
                  </a:lnTo>
                  <a:lnTo>
                    <a:pt x="1995" y="420"/>
                  </a:lnTo>
                  <a:lnTo>
                    <a:pt x="2016" y="419"/>
                  </a:lnTo>
                  <a:lnTo>
                    <a:pt x="2071" y="422"/>
                  </a:lnTo>
                  <a:lnTo>
                    <a:pt x="2126" y="433"/>
                  </a:lnTo>
                  <a:lnTo>
                    <a:pt x="2178" y="449"/>
                  </a:lnTo>
                  <a:lnTo>
                    <a:pt x="2226" y="472"/>
                  </a:lnTo>
                  <a:lnTo>
                    <a:pt x="2272" y="500"/>
                  </a:lnTo>
                  <a:lnTo>
                    <a:pt x="2313" y="532"/>
                  </a:lnTo>
                  <a:lnTo>
                    <a:pt x="2351" y="570"/>
                  </a:lnTo>
                  <a:lnTo>
                    <a:pt x="2383" y="611"/>
                  </a:lnTo>
                  <a:lnTo>
                    <a:pt x="2411" y="657"/>
                  </a:lnTo>
                  <a:lnTo>
                    <a:pt x="2434" y="705"/>
                  </a:lnTo>
                  <a:lnTo>
                    <a:pt x="2450" y="757"/>
                  </a:lnTo>
                  <a:lnTo>
                    <a:pt x="2461" y="812"/>
                  </a:lnTo>
                  <a:lnTo>
                    <a:pt x="2464" y="867"/>
                  </a:lnTo>
                  <a:lnTo>
                    <a:pt x="2461" y="923"/>
                  </a:lnTo>
                  <a:lnTo>
                    <a:pt x="2450" y="976"/>
                  </a:lnTo>
                  <a:lnTo>
                    <a:pt x="2493" y="994"/>
                  </a:lnTo>
                  <a:lnTo>
                    <a:pt x="2535" y="1017"/>
                  </a:lnTo>
                  <a:lnTo>
                    <a:pt x="2572" y="1045"/>
                  </a:lnTo>
                  <a:lnTo>
                    <a:pt x="2605" y="1076"/>
                  </a:lnTo>
                  <a:lnTo>
                    <a:pt x="2635" y="1113"/>
                  </a:lnTo>
                  <a:lnTo>
                    <a:pt x="2659" y="1151"/>
                  </a:lnTo>
                  <a:lnTo>
                    <a:pt x="2680" y="1194"/>
                  </a:lnTo>
                  <a:lnTo>
                    <a:pt x="2694" y="1240"/>
                  </a:lnTo>
                  <a:lnTo>
                    <a:pt x="2704" y="1287"/>
                  </a:lnTo>
                  <a:lnTo>
                    <a:pt x="2706" y="1336"/>
                  </a:lnTo>
                  <a:lnTo>
                    <a:pt x="2703" y="1387"/>
                  </a:lnTo>
                  <a:lnTo>
                    <a:pt x="2693" y="1437"/>
                  </a:lnTo>
                  <a:lnTo>
                    <a:pt x="2677" y="1484"/>
                  </a:lnTo>
                  <a:lnTo>
                    <a:pt x="2654" y="1529"/>
                  </a:lnTo>
                  <a:lnTo>
                    <a:pt x="2628" y="1568"/>
                  </a:lnTo>
                  <a:lnTo>
                    <a:pt x="2595" y="1606"/>
                  </a:lnTo>
                  <a:lnTo>
                    <a:pt x="2559" y="1637"/>
                  </a:lnTo>
                  <a:lnTo>
                    <a:pt x="2518" y="1665"/>
                  </a:lnTo>
                  <a:lnTo>
                    <a:pt x="2474" y="1687"/>
                  </a:lnTo>
                  <a:lnTo>
                    <a:pt x="2427" y="1704"/>
                  </a:lnTo>
                  <a:lnTo>
                    <a:pt x="2377" y="1714"/>
                  </a:lnTo>
                  <a:lnTo>
                    <a:pt x="2325" y="1717"/>
                  </a:lnTo>
                  <a:lnTo>
                    <a:pt x="521" y="1717"/>
                  </a:lnTo>
                  <a:lnTo>
                    <a:pt x="461" y="1714"/>
                  </a:lnTo>
                  <a:lnTo>
                    <a:pt x="402" y="1704"/>
                  </a:lnTo>
                  <a:lnTo>
                    <a:pt x="346" y="1687"/>
                  </a:lnTo>
                  <a:lnTo>
                    <a:pt x="292" y="1665"/>
                  </a:lnTo>
                  <a:lnTo>
                    <a:pt x="242" y="1636"/>
                  </a:lnTo>
                  <a:lnTo>
                    <a:pt x="195" y="1604"/>
                  </a:lnTo>
                  <a:lnTo>
                    <a:pt x="153" y="1565"/>
                  </a:lnTo>
                  <a:lnTo>
                    <a:pt x="115" y="1523"/>
                  </a:lnTo>
                  <a:lnTo>
                    <a:pt x="81" y="1475"/>
                  </a:lnTo>
                  <a:lnTo>
                    <a:pt x="54" y="1426"/>
                  </a:lnTo>
                  <a:lnTo>
                    <a:pt x="31" y="1373"/>
                  </a:lnTo>
                  <a:lnTo>
                    <a:pt x="14" y="1316"/>
                  </a:lnTo>
                  <a:lnTo>
                    <a:pt x="4" y="1257"/>
                  </a:lnTo>
                  <a:lnTo>
                    <a:pt x="0" y="1196"/>
                  </a:lnTo>
                  <a:lnTo>
                    <a:pt x="4" y="1134"/>
                  </a:lnTo>
                  <a:lnTo>
                    <a:pt x="15" y="1075"/>
                  </a:lnTo>
                  <a:lnTo>
                    <a:pt x="32" y="1017"/>
                  </a:lnTo>
                  <a:lnTo>
                    <a:pt x="55" y="964"/>
                  </a:lnTo>
                  <a:lnTo>
                    <a:pt x="84" y="913"/>
                  </a:lnTo>
                  <a:lnTo>
                    <a:pt x="119" y="866"/>
                  </a:lnTo>
                  <a:lnTo>
                    <a:pt x="157" y="822"/>
                  </a:lnTo>
                  <a:lnTo>
                    <a:pt x="202" y="785"/>
                  </a:lnTo>
                  <a:lnTo>
                    <a:pt x="249" y="751"/>
                  </a:lnTo>
                  <a:lnTo>
                    <a:pt x="301" y="723"/>
                  </a:lnTo>
                  <a:lnTo>
                    <a:pt x="357" y="702"/>
                  </a:lnTo>
                  <a:lnTo>
                    <a:pt x="414" y="686"/>
                  </a:lnTo>
                  <a:lnTo>
                    <a:pt x="413" y="641"/>
                  </a:lnTo>
                  <a:lnTo>
                    <a:pt x="415" y="585"/>
                  </a:lnTo>
                  <a:lnTo>
                    <a:pt x="426" y="532"/>
                  </a:lnTo>
                  <a:lnTo>
                    <a:pt x="442" y="480"/>
                  </a:lnTo>
                  <a:lnTo>
                    <a:pt x="465" y="432"/>
                  </a:lnTo>
                  <a:lnTo>
                    <a:pt x="491" y="387"/>
                  </a:lnTo>
                  <a:lnTo>
                    <a:pt x="524" y="346"/>
                  </a:lnTo>
                  <a:lnTo>
                    <a:pt x="561" y="309"/>
                  </a:lnTo>
                  <a:lnTo>
                    <a:pt x="602" y="276"/>
                  </a:lnTo>
                  <a:lnTo>
                    <a:pt x="648" y="249"/>
                  </a:lnTo>
                  <a:lnTo>
                    <a:pt x="697" y="226"/>
                  </a:lnTo>
                  <a:lnTo>
                    <a:pt x="748" y="211"/>
                  </a:lnTo>
                  <a:lnTo>
                    <a:pt x="801" y="200"/>
                  </a:lnTo>
                  <a:lnTo>
                    <a:pt x="858" y="196"/>
                  </a:lnTo>
                  <a:lnTo>
                    <a:pt x="901" y="199"/>
                  </a:lnTo>
                  <a:lnTo>
                    <a:pt x="945" y="206"/>
                  </a:lnTo>
                  <a:lnTo>
                    <a:pt x="986" y="215"/>
                  </a:lnTo>
                  <a:lnTo>
                    <a:pt x="1026" y="230"/>
                  </a:lnTo>
                  <a:lnTo>
                    <a:pt x="1061" y="185"/>
                  </a:lnTo>
                  <a:lnTo>
                    <a:pt x="1101" y="145"/>
                  </a:lnTo>
                  <a:lnTo>
                    <a:pt x="1143" y="109"/>
                  </a:lnTo>
                  <a:lnTo>
                    <a:pt x="1190" y="78"/>
                  </a:lnTo>
                  <a:lnTo>
                    <a:pt x="1241" y="51"/>
                  </a:lnTo>
                  <a:lnTo>
                    <a:pt x="1294" y="29"/>
                  </a:lnTo>
                  <a:lnTo>
                    <a:pt x="1350" y="14"/>
                  </a:lnTo>
                  <a:lnTo>
                    <a:pt x="1408" y="4"/>
                  </a:lnTo>
                  <a:lnTo>
                    <a:pt x="1468" y="0"/>
                  </a:lnTo>
                  <a:close/>
                </a:path>
              </a:pathLst>
            </a:custGeom>
            <a:gradFill flip="none" rotWithShape="1">
              <a:gsLst>
                <a:gs pos="9000">
                  <a:srgbClr val="FFFFFF"/>
                </a:gs>
                <a:gs pos="100000">
                  <a:srgbClr val="389EE7"/>
                </a:gs>
              </a:gsLst>
              <a:lin ang="1800000" scaled="0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970973" y="4657901"/>
              <a:ext cx="648770" cy="725389"/>
              <a:chOff x="4970973" y="4626586"/>
              <a:chExt cx="648770" cy="725389"/>
            </a:xfrm>
          </p:grpSpPr>
          <p:sp>
            <p:nvSpPr>
              <p:cNvPr id="39" name="Rectangle 87"/>
              <p:cNvSpPr/>
              <p:nvPr/>
            </p:nvSpPr>
            <p:spPr bwMode="auto">
              <a:xfrm>
                <a:off x="4970973" y="4724845"/>
                <a:ext cx="648770" cy="365154"/>
              </a:xfrm>
              <a:custGeom>
                <a:avLst/>
                <a:gdLst>
                  <a:gd name="connsiteX0" fmla="*/ 0 w 9552305"/>
                  <a:gd name="connsiteY0" fmla="*/ 0 h 5033952"/>
                  <a:gd name="connsiteX1" fmla="*/ 9552305 w 9552305"/>
                  <a:gd name="connsiteY1" fmla="*/ 0 h 5033952"/>
                  <a:gd name="connsiteX2" fmla="*/ 9552305 w 9552305"/>
                  <a:gd name="connsiteY2" fmla="*/ 5033952 h 5033952"/>
                  <a:gd name="connsiteX3" fmla="*/ 0 w 9552305"/>
                  <a:gd name="connsiteY3" fmla="*/ 5033952 h 5033952"/>
                  <a:gd name="connsiteX4" fmla="*/ 0 w 9552305"/>
                  <a:gd name="connsiteY4" fmla="*/ 0 h 5033952"/>
                  <a:gd name="connsiteX0" fmla="*/ 0 w 9552305"/>
                  <a:gd name="connsiteY0" fmla="*/ 0 h 5057357"/>
                  <a:gd name="connsiteX1" fmla="*/ 9552305 w 9552305"/>
                  <a:gd name="connsiteY1" fmla="*/ 0 h 5057357"/>
                  <a:gd name="connsiteX2" fmla="*/ 9552305 w 9552305"/>
                  <a:gd name="connsiteY2" fmla="*/ 5033952 h 5057357"/>
                  <a:gd name="connsiteX3" fmla="*/ 4921933 w 9552305"/>
                  <a:gd name="connsiteY3" fmla="*/ 5057357 h 5057357"/>
                  <a:gd name="connsiteX4" fmla="*/ 0 w 9552305"/>
                  <a:gd name="connsiteY4" fmla="*/ 5033952 h 5057357"/>
                  <a:gd name="connsiteX5" fmla="*/ 0 w 9552305"/>
                  <a:gd name="connsiteY5" fmla="*/ 0 h 5057357"/>
                  <a:gd name="connsiteX0" fmla="*/ 0 w 9552305"/>
                  <a:gd name="connsiteY0" fmla="*/ 0 h 5430582"/>
                  <a:gd name="connsiteX1" fmla="*/ 9552305 w 9552305"/>
                  <a:gd name="connsiteY1" fmla="*/ 0 h 5430582"/>
                  <a:gd name="connsiteX2" fmla="*/ 9552305 w 9552305"/>
                  <a:gd name="connsiteY2" fmla="*/ 5033952 h 5430582"/>
                  <a:gd name="connsiteX3" fmla="*/ 4921933 w 9552305"/>
                  <a:gd name="connsiteY3" fmla="*/ 5430582 h 5430582"/>
                  <a:gd name="connsiteX4" fmla="*/ 0 w 9552305"/>
                  <a:gd name="connsiteY4" fmla="*/ 5033952 h 5430582"/>
                  <a:gd name="connsiteX5" fmla="*/ 0 w 9552305"/>
                  <a:gd name="connsiteY5" fmla="*/ 0 h 5430582"/>
                  <a:gd name="connsiteX0" fmla="*/ 0 w 9552305"/>
                  <a:gd name="connsiteY0" fmla="*/ 0 h 6158369"/>
                  <a:gd name="connsiteX1" fmla="*/ 9552305 w 9552305"/>
                  <a:gd name="connsiteY1" fmla="*/ 0 h 6158369"/>
                  <a:gd name="connsiteX2" fmla="*/ 9552305 w 9552305"/>
                  <a:gd name="connsiteY2" fmla="*/ 5033952 h 6158369"/>
                  <a:gd name="connsiteX3" fmla="*/ 4847288 w 9552305"/>
                  <a:gd name="connsiteY3" fmla="*/ 6158369 h 6158369"/>
                  <a:gd name="connsiteX4" fmla="*/ 0 w 9552305"/>
                  <a:gd name="connsiteY4" fmla="*/ 5033952 h 6158369"/>
                  <a:gd name="connsiteX5" fmla="*/ 0 w 9552305"/>
                  <a:gd name="connsiteY5" fmla="*/ 0 h 6158369"/>
                  <a:gd name="connsiteX0" fmla="*/ 0 w 9552305"/>
                  <a:gd name="connsiteY0" fmla="*/ 0 h 6158369"/>
                  <a:gd name="connsiteX1" fmla="*/ 9552305 w 9552305"/>
                  <a:gd name="connsiteY1" fmla="*/ 0 h 6158369"/>
                  <a:gd name="connsiteX2" fmla="*/ 9552305 w 9552305"/>
                  <a:gd name="connsiteY2" fmla="*/ 5033952 h 6158369"/>
                  <a:gd name="connsiteX3" fmla="*/ 4847288 w 9552305"/>
                  <a:gd name="connsiteY3" fmla="*/ 6158369 h 6158369"/>
                  <a:gd name="connsiteX4" fmla="*/ 0 w 9552305"/>
                  <a:gd name="connsiteY4" fmla="*/ 5033952 h 6158369"/>
                  <a:gd name="connsiteX5" fmla="*/ 0 w 9552305"/>
                  <a:gd name="connsiteY5" fmla="*/ 0 h 6158369"/>
                  <a:gd name="connsiteX0" fmla="*/ 0 w 9552305"/>
                  <a:gd name="connsiteY0" fmla="*/ 0 h 6158369"/>
                  <a:gd name="connsiteX1" fmla="*/ 9552305 w 9552305"/>
                  <a:gd name="connsiteY1" fmla="*/ 0 h 6158369"/>
                  <a:gd name="connsiteX2" fmla="*/ 9552305 w 9552305"/>
                  <a:gd name="connsiteY2" fmla="*/ 5033952 h 6158369"/>
                  <a:gd name="connsiteX3" fmla="*/ 4847288 w 9552305"/>
                  <a:gd name="connsiteY3" fmla="*/ 6158369 h 6158369"/>
                  <a:gd name="connsiteX4" fmla="*/ 0 w 9552305"/>
                  <a:gd name="connsiteY4" fmla="*/ 5033952 h 6158369"/>
                  <a:gd name="connsiteX5" fmla="*/ 0 w 9552305"/>
                  <a:gd name="connsiteY5" fmla="*/ 0 h 6158369"/>
                  <a:gd name="connsiteX0" fmla="*/ 0 w 9552305"/>
                  <a:gd name="connsiteY0" fmla="*/ 0 h 6158369"/>
                  <a:gd name="connsiteX1" fmla="*/ 9552305 w 9552305"/>
                  <a:gd name="connsiteY1" fmla="*/ 0 h 6158369"/>
                  <a:gd name="connsiteX2" fmla="*/ 9552305 w 9552305"/>
                  <a:gd name="connsiteY2" fmla="*/ 5033952 h 6158369"/>
                  <a:gd name="connsiteX3" fmla="*/ 4847288 w 9552305"/>
                  <a:gd name="connsiteY3" fmla="*/ 6158369 h 6158369"/>
                  <a:gd name="connsiteX4" fmla="*/ 0 w 9552305"/>
                  <a:gd name="connsiteY4" fmla="*/ 5033952 h 6158369"/>
                  <a:gd name="connsiteX5" fmla="*/ 0 w 9552305"/>
                  <a:gd name="connsiteY5" fmla="*/ 0 h 6158369"/>
                  <a:gd name="connsiteX0" fmla="*/ 0 w 9552305"/>
                  <a:gd name="connsiteY0" fmla="*/ 0 h 6158369"/>
                  <a:gd name="connsiteX1" fmla="*/ 9552305 w 9552305"/>
                  <a:gd name="connsiteY1" fmla="*/ 0 h 6158369"/>
                  <a:gd name="connsiteX2" fmla="*/ 9552305 w 9552305"/>
                  <a:gd name="connsiteY2" fmla="*/ 5033952 h 6158369"/>
                  <a:gd name="connsiteX3" fmla="*/ 4847288 w 9552305"/>
                  <a:gd name="connsiteY3" fmla="*/ 6158369 h 6158369"/>
                  <a:gd name="connsiteX4" fmla="*/ 0 w 9552305"/>
                  <a:gd name="connsiteY4" fmla="*/ 5033952 h 6158369"/>
                  <a:gd name="connsiteX5" fmla="*/ 0 w 9552305"/>
                  <a:gd name="connsiteY5" fmla="*/ 0 h 615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52305" h="6158369">
                    <a:moveTo>
                      <a:pt x="0" y="0"/>
                    </a:moveTo>
                    <a:lnTo>
                      <a:pt x="9552305" y="0"/>
                    </a:lnTo>
                    <a:lnTo>
                      <a:pt x="9552305" y="5033952"/>
                    </a:lnTo>
                    <a:cubicBezTo>
                      <a:pt x="7946644" y="5800643"/>
                      <a:pt x="7423333" y="6119465"/>
                      <a:pt x="4847288" y="6158369"/>
                    </a:cubicBezTo>
                    <a:cubicBezTo>
                      <a:pt x="2149174" y="6138126"/>
                      <a:pt x="1503796" y="5763322"/>
                      <a:pt x="0" y="5033952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3FAFFA"/>
                  </a:gs>
                  <a:gs pos="0">
                    <a:srgbClr val="1A85DA"/>
                  </a:gs>
                </a:gsLst>
                <a:lin ang="0" scaled="1"/>
              </a:gra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4971025" y="4626586"/>
                <a:ext cx="648666" cy="195297"/>
              </a:xfrm>
              <a:custGeom>
                <a:avLst/>
                <a:gdLst>
                  <a:gd name="T0" fmla="*/ 1595 w 2977"/>
                  <a:gd name="T1" fmla="*/ 1 h 906"/>
                  <a:gd name="T2" fmla="*/ 1801 w 2977"/>
                  <a:gd name="T3" fmla="*/ 11 h 906"/>
                  <a:gd name="T4" fmla="*/ 1997 w 2977"/>
                  <a:gd name="T5" fmla="*/ 28 h 906"/>
                  <a:gd name="T6" fmla="*/ 2181 w 2977"/>
                  <a:gd name="T7" fmla="*/ 52 h 906"/>
                  <a:gd name="T8" fmla="*/ 2351 w 2977"/>
                  <a:gd name="T9" fmla="*/ 85 h 906"/>
                  <a:gd name="T10" fmla="*/ 2505 w 2977"/>
                  <a:gd name="T11" fmla="*/ 123 h 906"/>
                  <a:gd name="T12" fmla="*/ 2641 w 2977"/>
                  <a:gd name="T13" fmla="*/ 166 h 906"/>
                  <a:gd name="T14" fmla="*/ 2757 w 2977"/>
                  <a:gd name="T15" fmla="*/ 216 h 906"/>
                  <a:gd name="T16" fmla="*/ 2850 w 2977"/>
                  <a:gd name="T17" fmla="*/ 270 h 906"/>
                  <a:gd name="T18" fmla="*/ 2919 w 2977"/>
                  <a:gd name="T19" fmla="*/ 328 h 906"/>
                  <a:gd name="T20" fmla="*/ 2962 w 2977"/>
                  <a:gd name="T21" fmla="*/ 389 h 906"/>
                  <a:gd name="T22" fmla="*/ 2977 w 2977"/>
                  <a:gd name="T23" fmla="*/ 454 h 906"/>
                  <a:gd name="T24" fmla="*/ 2962 w 2977"/>
                  <a:gd name="T25" fmla="*/ 517 h 906"/>
                  <a:gd name="T26" fmla="*/ 2919 w 2977"/>
                  <a:gd name="T27" fmla="*/ 579 h 906"/>
                  <a:gd name="T28" fmla="*/ 2850 w 2977"/>
                  <a:gd name="T29" fmla="*/ 636 h 906"/>
                  <a:gd name="T30" fmla="*/ 2757 w 2977"/>
                  <a:gd name="T31" fmla="*/ 690 h 906"/>
                  <a:gd name="T32" fmla="*/ 2641 w 2977"/>
                  <a:gd name="T33" fmla="*/ 740 h 906"/>
                  <a:gd name="T34" fmla="*/ 2505 w 2977"/>
                  <a:gd name="T35" fmla="*/ 783 h 906"/>
                  <a:gd name="T36" fmla="*/ 2351 w 2977"/>
                  <a:gd name="T37" fmla="*/ 822 h 906"/>
                  <a:gd name="T38" fmla="*/ 2181 w 2977"/>
                  <a:gd name="T39" fmla="*/ 854 h 906"/>
                  <a:gd name="T40" fmla="*/ 1997 w 2977"/>
                  <a:gd name="T41" fmla="*/ 878 h 906"/>
                  <a:gd name="T42" fmla="*/ 1801 w 2977"/>
                  <a:gd name="T43" fmla="*/ 895 h 906"/>
                  <a:gd name="T44" fmla="*/ 1595 w 2977"/>
                  <a:gd name="T45" fmla="*/ 905 h 906"/>
                  <a:gd name="T46" fmla="*/ 1382 w 2977"/>
                  <a:gd name="T47" fmla="*/ 905 h 906"/>
                  <a:gd name="T48" fmla="*/ 1175 w 2977"/>
                  <a:gd name="T49" fmla="*/ 895 h 906"/>
                  <a:gd name="T50" fmla="*/ 980 w 2977"/>
                  <a:gd name="T51" fmla="*/ 878 h 906"/>
                  <a:gd name="T52" fmla="*/ 796 w 2977"/>
                  <a:gd name="T53" fmla="*/ 854 h 906"/>
                  <a:gd name="T54" fmla="*/ 626 w 2977"/>
                  <a:gd name="T55" fmla="*/ 822 h 906"/>
                  <a:gd name="T56" fmla="*/ 472 w 2977"/>
                  <a:gd name="T57" fmla="*/ 783 h 906"/>
                  <a:gd name="T58" fmla="*/ 336 w 2977"/>
                  <a:gd name="T59" fmla="*/ 740 h 906"/>
                  <a:gd name="T60" fmla="*/ 220 w 2977"/>
                  <a:gd name="T61" fmla="*/ 690 h 906"/>
                  <a:gd name="T62" fmla="*/ 127 w 2977"/>
                  <a:gd name="T63" fmla="*/ 636 h 906"/>
                  <a:gd name="T64" fmla="*/ 58 w 2977"/>
                  <a:gd name="T65" fmla="*/ 579 h 906"/>
                  <a:gd name="T66" fmla="*/ 15 w 2977"/>
                  <a:gd name="T67" fmla="*/ 517 h 906"/>
                  <a:gd name="T68" fmla="*/ 0 w 2977"/>
                  <a:gd name="T69" fmla="*/ 454 h 906"/>
                  <a:gd name="T70" fmla="*/ 15 w 2977"/>
                  <a:gd name="T71" fmla="*/ 389 h 906"/>
                  <a:gd name="T72" fmla="*/ 58 w 2977"/>
                  <a:gd name="T73" fmla="*/ 328 h 906"/>
                  <a:gd name="T74" fmla="*/ 127 w 2977"/>
                  <a:gd name="T75" fmla="*/ 270 h 906"/>
                  <a:gd name="T76" fmla="*/ 220 w 2977"/>
                  <a:gd name="T77" fmla="*/ 216 h 906"/>
                  <a:gd name="T78" fmla="*/ 336 w 2977"/>
                  <a:gd name="T79" fmla="*/ 166 h 906"/>
                  <a:gd name="T80" fmla="*/ 472 w 2977"/>
                  <a:gd name="T81" fmla="*/ 123 h 906"/>
                  <a:gd name="T82" fmla="*/ 626 w 2977"/>
                  <a:gd name="T83" fmla="*/ 85 h 906"/>
                  <a:gd name="T84" fmla="*/ 796 w 2977"/>
                  <a:gd name="T85" fmla="*/ 52 h 906"/>
                  <a:gd name="T86" fmla="*/ 980 w 2977"/>
                  <a:gd name="T87" fmla="*/ 28 h 906"/>
                  <a:gd name="T88" fmla="*/ 1175 w 2977"/>
                  <a:gd name="T89" fmla="*/ 11 h 906"/>
                  <a:gd name="T90" fmla="*/ 1382 w 2977"/>
                  <a:gd name="T91" fmla="*/ 1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77" h="906">
                    <a:moveTo>
                      <a:pt x="1488" y="0"/>
                    </a:moveTo>
                    <a:lnTo>
                      <a:pt x="1595" y="1"/>
                    </a:lnTo>
                    <a:lnTo>
                      <a:pt x="1700" y="6"/>
                    </a:lnTo>
                    <a:lnTo>
                      <a:pt x="1801" y="11"/>
                    </a:lnTo>
                    <a:lnTo>
                      <a:pt x="1900" y="19"/>
                    </a:lnTo>
                    <a:lnTo>
                      <a:pt x="1997" y="28"/>
                    </a:lnTo>
                    <a:lnTo>
                      <a:pt x="2091" y="39"/>
                    </a:lnTo>
                    <a:lnTo>
                      <a:pt x="2181" y="52"/>
                    </a:lnTo>
                    <a:lnTo>
                      <a:pt x="2268" y="68"/>
                    </a:lnTo>
                    <a:lnTo>
                      <a:pt x="2351" y="85"/>
                    </a:lnTo>
                    <a:lnTo>
                      <a:pt x="2431" y="103"/>
                    </a:lnTo>
                    <a:lnTo>
                      <a:pt x="2505" y="123"/>
                    </a:lnTo>
                    <a:lnTo>
                      <a:pt x="2575" y="144"/>
                    </a:lnTo>
                    <a:lnTo>
                      <a:pt x="2641" y="166"/>
                    </a:lnTo>
                    <a:lnTo>
                      <a:pt x="2701" y="191"/>
                    </a:lnTo>
                    <a:lnTo>
                      <a:pt x="2757" y="216"/>
                    </a:lnTo>
                    <a:lnTo>
                      <a:pt x="2806" y="243"/>
                    </a:lnTo>
                    <a:lnTo>
                      <a:pt x="2850" y="270"/>
                    </a:lnTo>
                    <a:lnTo>
                      <a:pt x="2887" y="299"/>
                    </a:lnTo>
                    <a:lnTo>
                      <a:pt x="2919" y="328"/>
                    </a:lnTo>
                    <a:lnTo>
                      <a:pt x="2943" y="358"/>
                    </a:lnTo>
                    <a:lnTo>
                      <a:pt x="2962" y="389"/>
                    </a:lnTo>
                    <a:lnTo>
                      <a:pt x="2973" y="421"/>
                    </a:lnTo>
                    <a:lnTo>
                      <a:pt x="2977" y="454"/>
                    </a:lnTo>
                    <a:lnTo>
                      <a:pt x="2973" y="485"/>
                    </a:lnTo>
                    <a:lnTo>
                      <a:pt x="2962" y="517"/>
                    </a:lnTo>
                    <a:lnTo>
                      <a:pt x="2943" y="548"/>
                    </a:lnTo>
                    <a:lnTo>
                      <a:pt x="2919" y="579"/>
                    </a:lnTo>
                    <a:lnTo>
                      <a:pt x="2887" y="607"/>
                    </a:lnTo>
                    <a:lnTo>
                      <a:pt x="2850" y="636"/>
                    </a:lnTo>
                    <a:lnTo>
                      <a:pt x="2806" y="663"/>
                    </a:lnTo>
                    <a:lnTo>
                      <a:pt x="2757" y="690"/>
                    </a:lnTo>
                    <a:lnTo>
                      <a:pt x="2701" y="715"/>
                    </a:lnTo>
                    <a:lnTo>
                      <a:pt x="2641" y="740"/>
                    </a:lnTo>
                    <a:lnTo>
                      <a:pt x="2575" y="762"/>
                    </a:lnTo>
                    <a:lnTo>
                      <a:pt x="2505" y="783"/>
                    </a:lnTo>
                    <a:lnTo>
                      <a:pt x="2431" y="804"/>
                    </a:lnTo>
                    <a:lnTo>
                      <a:pt x="2351" y="822"/>
                    </a:lnTo>
                    <a:lnTo>
                      <a:pt x="2268" y="838"/>
                    </a:lnTo>
                    <a:lnTo>
                      <a:pt x="2181" y="854"/>
                    </a:lnTo>
                    <a:lnTo>
                      <a:pt x="2091" y="867"/>
                    </a:lnTo>
                    <a:lnTo>
                      <a:pt x="1997" y="878"/>
                    </a:lnTo>
                    <a:lnTo>
                      <a:pt x="1900" y="888"/>
                    </a:lnTo>
                    <a:lnTo>
                      <a:pt x="1801" y="895"/>
                    </a:lnTo>
                    <a:lnTo>
                      <a:pt x="1700" y="901"/>
                    </a:lnTo>
                    <a:lnTo>
                      <a:pt x="1595" y="905"/>
                    </a:lnTo>
                    <a:lnTo>
                      <a:pt x="1488" y="906"/>
                    </a:lnTo>
                    <a:lnTo>
                      <a:pt x="1382" y="905"/>
                    </a:lnTo>
                    <a:lnTo>
                      <a:pt x="1277" y="901"/>
                    </a:lnTo>
                    <a:lnTo>
                      <a:pt x="1175" y="895"/>
                    </a:lnTo>
                    <a:lnTo>
                      <a:pt x="1077" y="888"/>
                    </a:lnTo>
                    <a:lnTo>
                      <a:pt x="980" y="878"/>
                    </a:lnTo>
                    <a:lnTo>
                      <a:pt x="886" y="867"/>
                    </a:lnTo>
                    <a:lnTo>
                      <a:pt x="796" y="854"/>
                    </a:lnTo>
                    <a:lnTo>
                      <a:pt x="709" y="838"/>
                    </a:lnTo>
                    <a:lnTo>
                      <a:pt x="626" y="822"/>
                    </a:lnTo>
                    <a:lnTo>
                      <a:pt x="546" y="804"/>
                    </a:lnTo>
                    <a:lnTo>
                      <a:pt x="472" y="783"/>
                    </a:lnTo>
                    <a:lnTo>
                      <a:pt x="402" y="762"/>
                    </a:lnTo>
                    <a:lnTo>
                      <a:pt x="336" y="740"/>
                    </a:lnTo>
                    <a:lnTo>
                      <a:pt x="276" y="715"/>
                    </a:lnTo>
                    <a:lnTo>
                      <a:pt x="220" y="690"/>
                    </a:lnTo>
                    <a:lnTo>
                      <a:pt x="171" y="663"/>
                    </a:lnTo>
                    <a:lnTo>
                      <a:pt x="127" y="636"/>
                    </a:lnTo>
                    <a:lnTo>
                      <a:pt x="90" y="607"/>
                    </a:lnTo>
                    <a:lnTo>
                      <a:pt x="58" y="579"/>
                    </a:lnTo>
                    <a:lnTo>
                      <a:pt x="34" y="548"/>
                    </a:lnTo>
                    <a:lnTo>
                      <a:pt x="15" y="517"/>
                    </a:lnTo>
                    <a:lnTo>
                      <a:pt x="4" y="485"/>
                    </a:lnTo>
                    <a:lnTo>
                      <a:pt x="0" y="454"/>
                    </a:lnTo>
                    <a:lnTo>
                      <a:pt x="4" y="421"/>
                    </a:lnTo>
                    <a:lnTo>
                      <a:pt x="15" y="389"/>
                    </a:lnTo>
                    <a:lnTo>
                      <a:pt x="34" y="358"/>
                    </a:lnTo>
                    <a:lnTo>
                      <a:pt x="58" y="328"/>
                    </a:lnTo>
                    <a:lnTo>
                      <a:pt x="90" y="299"/>
                    </a:lnTo>
                    <a:lnTo>
                      <a:pt x="127" y="270"/>
                    </a:lnTo>
                    <a:lnTo>
                      <a:pt x="171" y="243"/>
                    </a:lnTo>
                    <a:lnTo>
                      <a:pt x="220" y="216"/>
                    </a:lnTo>
                    <a:lnTo>
                      <a:pt x="276" y="191"/>
                    </a:lnTo>
                    <a:lnTo>
                      <a:pt x="336" y="166"/>
                    </a:lnTo>
                    <a:lnTo>
                      <a:pt x="402" y="144"/>
                    </a:lnTo>
                    <a:lnTo>
                      <a:pt x="472" y="123"/>
                    </a:lnTo>
                    <a:lnTo>
                      <a:pt x="546" y="103"/>
                    </a:lnTo>
                    <a:lnTo>
                      <a:pt x="626" y="85"/>
                    </a:lnTo>
                    <a:lnTo>
                      <a:pt x="709" y="68"/>
                    </a:lnTo>
                    <a:lnTo>
                      <a:pt x="796" y="52"/>
                    </a:lnTo>
                    <a:lnTo>
                      <a:pt x="886" y="39"/>
                    </a:lnTo>
                    <a:lnTo>
                      <a:pt x="980" y="28"/>
                    </a:lnTo>
                    <a:lnTo>
                      <a:pt x="1077" y="19"/>
                    </a:lnTo>
                    <a:lnTo>
                      <a:pt x="1175" y="11"/>
                    </a:lnTo>
                    <a:lnTo>
                      <a:pt x="1277" y="6"/>
                    </a:lnTo>
                    <a:lnTo>
                      <a:pt x="1382" y="1"/>
                    </a:lnTo>
                    <a:lnTo>
                      <a:pt x="1488" y="0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rgbClr val="F8F8F8"/>
                  </a:gs>
                  <a:gs pos="0">
                    <a:srgbClr val="D9D9D9"/>
                  </a:gs>
                </a:gsLst>
                <a:lin ang="8700000" scaled="0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latin typeface="Arial" charset="0"/>
                </a:endParaRPr>
              </a:p>
            </p:txBody>
          </p:sp>
          <p:sp>
            <p:nvSpPr>
              <p:cNvPr id="41" name="Freeform 7"/>
              <p:cNvSpPr>
                <a:spLocks/>
              </p:cNvSpPr>
              <p:nvPr/>
            </p:nvSpPr>
            <p:spPr bwMode="auto">
              <a:xfrm>
                <a:off x="4971025" y="5010205"/>
                <a:ext cx="648666" cy="341770"/>
              </a:xfrm>
              <a:custGeom>
                <a:avLst/>
                <a:gdLst>
                  <a:gd name="T0" fmla="*/ 59 w 2977"/>
                  <a:gd name="T1" fmla="*/ 35 h 1570"/>
                  <a:gd name="T2" fmla="*/ 190 w 2977"/>
                  <a:gd name="T3" fmla="*/ 98 h 1570"/>
                  <a:gd name="T4" fmla="*/ 335 w 2977"/>
                  <a:gd name="T5" fmla="*/ 152 h 1570"/>
                  <a:gd name="T6" fmla="*/ 495 w 2977"/>
                  <a:gd name="T7" fmla="*/ 196 h 1570"/>
                  <a:gd name="T8" fmla="*/ 666 w 2977"/>
                  <a:gd name="T9" fmla="*/ 233 h 1570"/>
                  <a:gd name="T10" fmla="*/ 843 w 2977"/>
                  <a:gd name="T11" fmla="*/ 262 h 1570"/>
                  <a:gd name="T12" fmla="*/ 1027 w 2977"/>
                  <a:gd name="T13" fmla="*/ 283 h 1570"/>
                  <a:gd name="T14" fmla="*/ 1212 w 2977"/>
                  <a:gd name="T15" fmla="*/ 296 h 1570"/>
                  <a:gd name="T16" fmla="*/ 1397 w 2977"/>
                  <a:gd name="T17" fmla="*/ 302 h 1570"/>
                  <a:gd name="T18" fmla="*/ 1580 w 2977"/>
                  <a:gd name="T19" fmla="*/ 302 h 1570"/>
                  <a:gd name="T20" fmla="*/ 1765 w 2977"/>
                  <a:gd name="T21" fmla="*/ 296 h 1570"/>
                  <a:gd name="T22" fmla="*/ 1950 w 2977"/>
                  <a:gd name="T23" fmla="*/ 283 h 1570"/>
                  <a:gd name="T24" fmla="*/ 2134 w 2977"/>
                  <a:gd name="T25" fmla="*/ 262 h 1570"/>
                  <a:gd name="T26" fmla="*/ 2311 w 2977"/>
                  <a:gd name="T27" fmla="*/ 233 h 1570"/>
                  <a:gd name="T28" fmla="*/ 2482 w 2977"/>
                  <a:gd name="T29" fmla="*/ 196 h 1570"/>
                  <a:gd name="T30" fmla="*/ 2642 w 2977"/>
                  <a:gd name="T31" fmla="*/ 152 h 1570"/>
                  <a:gd name="T32" fmla="*/ 2787 w 2977"/>
                  <a:gd name="T33" fmla="*/ 98 h 1570"/>
                  <a:gd name="T34" fmla="*/ 2918 w 2977"/>
                  <a:gd name="T35" fmla="*/ 35 h 1570"/>
                  <a:gd name="T36" fmla="*/ 2977 w 2977"/>
                  <a:gd name="T37" fmla="*/ 1014 h 1570"/>
                  <a:gd name="T38" fmla="*/ 2963 w 2977"/>
                  <a:gd name="T39" fmla="*/ 1078 h 1570"/>
                  <a:gd name="T40" fmla="*/ 2923 w 2977"/>
                  <a:gd name="T41" fmla="*/ 1142 h 1570"/>
                  <a:gd name="T42" fmla="*/ 2860 w 2977"/>
                  <a:gd name="T43" fmla="*/ 1207 h 1570"/>
                  <a:gd name="T44" fmla="*/ 2773 w 2977"/>
                  <a:gd name="T45" fmla="*/ 1270 h 1570"/>
                  <a:gd name="T46" fmla="*/ 2666 w 2977"/>
                  <a:gd name="T47" fmla="*/ 1330 h 1570"/>
                  <a:gd name="T48" fmla="*/ 2541 w 2977"/>
                  <a:gd name="T49" fmla="*/ 1386 h 1570"/>
                  <a:gd name="T50" fmla="*/ 2398 w 2977"/>
                  <a:gd name="T51" fmla="*/ 1437 h 1570"/>
                  <a:gd name="T52" fmla="*/ 2240 w 2977"/>
                  <a:gd name="T53" fmla="*/ 1481 h 1570"/>
                  <a:gd name="T54" fmla="*/ 2068 w 2977"/>
                  <a:gd name="T55" fmla="*/ 1518 h 1570"/>
                  <a:gd name="T56" fmla="*/ 1884 w 2977"/>
                  <a:gd name="T57" fmla="*/ 1547 h 1570"/>
                  <a:gd name="T58" fmla="*/ 1690 w 2977"/>
                  <a:gd name="T59" fmla="*/ 1564 h 1570"/>
                  <a:gd name="T60" fmla="*/ 1488 w 2977"/>
                  <a:gd name="T61" fmla="*/ 1570 h 1570"/>
                  <a:gd name="T62" fmla="*/ 1287 w 2977"/>
                  <a:gd name="T63" fmla="*/ 1564 h 1570"/>
                  <a:gd name="T64" fmla="*/ 1093 w 2977"/>
                  <a:gd name="T65" fmla="*/ 1547 h 1570"/>
                  <a:gd name="T66" fmla="*/ 909 w 2977"/>
                  <a:gd name="T67" fmla="*/ 1518 h 1570"/>
                  <a:gd name="T68" fmla="*/ 737 w 2977"/>
                  <a:gd name="T69" fmla="*/ 1481 h 1570"/>
                  <a:gd name="T70" fmla="*/ 579 w 2977"/>
                  <a:gd name="T71" fmla="*/ 1437 h 1570"/>
                  <a:gd name="T72" fmla="*/ 436 w 2977"/>
                  <a:gd name="T73" fmla="*/ 1386 h 1570"/>
                  <a:gd name="T74" fmla="*/ 311 w 2977"/>
                  <a:gd name="T75" fmla="*/ 1330 h 1570"/>
                  <a:gd name="T76" fmla="*/ 204 w 2977"/>
                  <a:gd name="T77" fmla="*/ 1270 h 1570"/>
                  <a:gd name="T78" fmla="*/ 117 w 2977"/>
                  <a:gd name="T79" fmla="*/ 1207 h 1570"/>
                  <a:gd name="T80" fmla="*/ 54 w 2977"/>
                  <a:gd name="T81" fmla="*/ 1142 h 1570"/>
                  <a:gd name="T82" fmla="*/ 14 w 2977"/>
                  <a:gd name="T83" fmla="*/ 1078 h 1570"/>
                  <a:gd name="T84" fmla="*/ 0 w 2977"/>
                  <a:gd name="T85" fmla="*/ 1014 h 1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77" h="1570">
                    <a:moveTo>
                      <a:pt x="0" y="0"/>
                    </a:moveTo>
                    <a:lnTo>
                      <a:pt x="59" y="35"/>
                    </a:lnTo>
                    <a:lnTo>
                      <a:pt x="121" y="67"/>
                    </a:lnTo>
                    <a:lnTo>
                      <a:pt x="190" y="98"/>
                    </a:lnTo>
                    <a:lnTo>
                      <a:pt x="261" y="126"/>
                    </a:lnTo>
                    <a:lnTo>
                      <a:pt x="335" y="152"/>
                    </a:lnTo>
                    <a:lnTo>
                      <a:pt x="414" y="175"/>
                    </a:lnTo>
                    <a:lnTo>
                      <a:pt x="495" y="196"/>
                    </a:lnTo>
                    <a:lnTo>
                      <a:pt x="579" y="216"/>
                    </a:lnTo>
                    <a:lnTo>
                      <a:pt x="666" y="233"/>
                    </a:lnTo>
                    <a:lnTo>
                      <a:pt x="753" y="248"/>
                    </a:lnTo>
                    <a:lnTo>
                      <a:pt x="843" y="262"/>
                    </a:lnTo>
                    <a:lnTo>
                      <a:pt x="935" y="273"/>
                    </a:lnTo>
                    <a:lnTo>
                      <a:pt x="1027" y="283"/>
                    </a:lnTo>
                    <a:lnTo>
                      <a:pt x="1119" y="290"/>
                    </a:lnTo>
                    <a:lnTo>
                      <a:pt x="1212" y="296"/>
                    </a:lnTo>
                    <a:lnTo>
                      <a:pt x="1305" y="300"/>
                    </a:lnTo>
                    <a:lnTo>
                      <a:pt x="1397" y="302"/>
                    </a:lnTo>
                    <a:lnTo>
                      <a:pt x="1488" y="303"/>
                    </a:lnTo>
                    <a:lnTo>
                      <a:pt x="1580" y="302"/>
                    </a:lnTo>
                    <a:lnTo>
                      <a:pt x="1672" y="300"/>
                    </a:lnTo>
                    <a:lnTo>
                      <a:pt x="1765" y="296"/>
                    </a:lnTo>
                    <a:lnTo>
                      <a:pt x="1858" y="290"/>
                    </a:lnTo>
                    <a:lnTo>
                      <a:pt x="1950" y="283"/>
                    </a:lnTo>
                    <a:lnTo>
                      <a:pt x="2042" y="273"/>
                    </a:lnTo>
                    <a:lnTo>
                      <a:pt x="2134" y="262"/>
                    </a:lnTo>
                    <a:lnTo>
                      <a:pt x="2224" y="248"/>
                    </a:lnTo>
                    <a:lnTo>
                      <a:pt x="2311" y="233"/>
                    </a:lnTo>
                    <a:lnTo>
                      <a:pt x="2398" y="216"/>
                    </a:lnTo>
                    <a:lnTo>
                      <a:pt x="2482" y="196"/>
                    </a:lnTo>
                    <a:lnTo>
                      <a:pt x="2563" y="175"/>
                    </a:lnTo>
                    <a:lnTo>
                      <a:pt x="2642" y="152"/>
                    </a:lnTo>
                    <a:lnTo>
                      <a:pt x="2716" y="126"/>
                    </a:lnTo>
                    <a:lnTo>
                      <a:pt x="2787" y="98"/>
                    </a:lnTo>
                    <a:lnTo>
                      <a:pt x="2856" y="67"/>
                    </a:lnTo>
                    <a:lnTo>
                      <a:pt x="2918" y="35"/>
                    </a:lnTo>
                    <a:lnTo>
                      <a:pt x="2977" y="0"/>
                    </a:lnTo>
                    <a:lnTo>
                      <a:pt x="2977" y="1014"/>
                    </a:lnTo>
                    <a:lnTo>
                      <a:pt x="2973" y="1046"/>
                    </a:lnTo>
                    <a:lnTo>
                      <a:pt x="2963" y="1078"/>
                    </a:lnTo>
                    <a:lnTo>
                      <a:pt x="2946" y="1110"/>
                    </a:lnTo>
                    <a:lnTo>
                      <a:pt x="2923" y="1142"/>
                    </a:lnTo>
                    <a:lnTo>
                      <a:pt x="2894" y="1175"/>
                    </a:lnTo>
                    <a:lnTo>
                      <a:pt x="2860" y="1207"/>
                    </a:lnTo>
                    <a:lnTo>
                      <a:pt x="2819" y="1238"/>
                    </a:lnTo>
                    <a:lnTo>
                      <a:pt x="2773" y="1270"/>
                    </a:lnTo>
                    <a:lnTo>
                      <a:pt x="2722" y="1300"/>
                    </a:lnTo>
                    <a:lnTo>
                      <a:pt x="2666" y="1330"/>
                    </a:lnTo>
                    <a:lnTo>
                      <a:pt x="2606" y="1358"/>
                    </a:lnTo>
                    <a:lnTo>
                      <a:pt x="2541" y="1386"/>
                    </a:lnTo>
                    <a:lnTo>
                      <a:pt x="2471" y="1412"/>
                    </a:lnTo>
                    <a:lnTo>
                      <a:pt x="2398" y="1437"/>
                    </a:lnTo>
                    <a:lnTo>
                      <a:pt x="2320" y="1460"/>
                    </a:lnTo>
                    <a:lnTo>
                      <a:pt x="2240" y="1481"/>
                    </a:lnTo>
                    <a:lnTo>
                      <a:pt x="2155" y="1501"/>
                    </a:lnTo>
                    <a:lnTo>
                      <a:pt x="2068" y="1518"/>
                    </a:lnTo>
                    <a:lnTo>
                      <a:pt x="1977" y="1533"/>
                    </a:lnTo>
                    <a:lnTo>
                      <a:pt x="1884" y="1547"/>
                    </a:lnTo>
                    <a:lnTo>
                      <a:pt x="1788" y="1557"/>
                    </a:lnTo>
                    <a:lnTo>
                      <a:pt x="1690" y="1564"/>
                    </a:lnTo>
                    <a:lnTo>
                      <a:pt x="1590" y="1568"/>
                    </a:lnTo>
                    <a:lnTo>
                      <a:pt x="1488" y="1570"/>
                    </a:lnTo>
                    <a:lnTo>
                      <a:pt x="1387" y="1568"/>
                    </a:lnTo>
                    <a:lnTo>
                      <a:pt x="1287" y="1564"/>
                    </a:lnTo>
                    <a:lnTo>
                      <a:pt x="1189" y="1557"/>
                    </a:lnTo>
                    <a:lnTo>
                      <a:pt x="1093" y="1547"/>
                    </a:lnTo>
                    <a:lnTo>
                      <a:pt x="1000" y="1533"/>
                    </a:lnTo>
                    <a:lnTo>
                      <a:pt x="909" y="1518"/>
                    </a:lnTo>
                    <a:lnTo>
                      <a:pt x="822" y="1501"/>
                    </a:lnTo>
                    <a:lnTo>
                      <a:pt x="737" y="1481"/>
                    </a:lnTo>
                    <a:lnTo>
                      <a:pt x="657" y="1460"/>
                    </a:lnTo>
                    <a:lnTo>
                      <a:pt x="579" y="1437"/>
                    </a:lnTo>
                    <a:lnTo>
                      <a:pt x="506" y="1412"/>
                    </a:lnTo>
                    <a:lnTo>
                      <a:pt x="436" y="1386"/>
                    </a:lnTo>
                    <a:lnTo>
                      <a:pt x="371" y="1358"/>
                    </a:lnTo>
                    <a:lnTo>
                      <a:pt x="311" y="1330"/>
                    </a:lnTo>
                    <a:lnTo>
                      <a:pt x="255" y="1300"/>
                    </a:lnTo>
                    <a:lnTo>
                      <a:pt x="204" y="1270"/>
                    </a:lnTo>
                    <a:lnTo>
                      <a:pt x="158" y="1238"/>
                    </a:lnTo>
                    <a:lnTo>
                      <a:pt x="117" y="1207"/>
                    </a:lnTo>
                    <a:lnTo>
                      <a:pt x="83" y="1175"/>
                    </a:lnTo>
                    <a:lnTo>
                      <a:pt x="54" y="1142"/>
                    </a:lnTo>
                    <a:lnTo>
                      <a:pt x="31" y="1110"/>
                    </a:lnTo>
                    <a:lnTo>
                      <a:pt x="14" y="1078"/>
                    </a:lnTo>
                    <a:lnTo>
                      <a:pt x="4" y="1046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F8F8F8"/>
                  </a:gs>
                  <a:gs pos="100000">
                    <a:srgbClr val="EEEEEE"/>
                  </a:gs>
                  <a:gs pos="0">
                    <a:srgbClr val="D9D9D9"/>
                  </a:gs>
                </a:gsLst>
                <a:lin ang="10800000" scaled="0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latin typeface="Arial" charset="0"/>
                </a:endParaRPr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4971025" y="4811421"/>
                <a:ext cx="648666" cy="209247"/>
              </a:xfrm>
              <a:custGeom>
                <a:avLst/>
                <a:gdLst>
                  <a:gd name="T0" fmla="*/ 59 w 2977"/>
                  <a:gd name="T1" fmla="*/ 35 h 951"/>
                  <a:gd name="T2" fmla="*/ 189 w 2977"/>
                  <a:gd name="T3" fmla="*/ 99 h 951"/>
                  <a:gd name="T4" fmla="*/ 335 w 2977"/>
                  <a:gd name="T5" fmla="*/ 153 h 951"/>
                  <a:gd name="T6" fmla="*/ 495 w 2977"/>
                  <a:gd name="T7" fmla="*/ 197 h 951"/>
                  <a:gd name="T8" fmla="*/ 666 w 2977"/>
                  <a:gd name="T9" fmla="*/ 235 h 951"/>
                  <a:gd name="T10" fmla="*/ 843 w 2977"/>
                  <a:gd name="T11" fmla="*/ 263 h 951"/>
                  <a:gd name="T12" fmla="*/ 1027 w 2977"/>
                  <a:gd name="T13" fmla="*/ 284 h 951"/>
                  <a:gd name="T14" fmla="*/ 1212 w 2977"/>
                  <a:gd name="T15" fmla="*/ 297 h 951"/>
                  <a:gd name="T16" fmla="*/ 1397 w 2977"/>
                  <a:gd name="T17" fmla="*/ 304 h 951"/>
                  <a:gd name="T18" fmla="*/ 1580 w 2977"/>
                  <a:gd name="T19" fmla="*/ 304 h 951"/>
                  <a:gd name="T20" fmla="*/ 1765 w 2977"/>
                  <a:gd name="T21" fmla="*/ 297 h 951"/>
                  <a:gd name="T22" fmla="*/ 1950 w 2977"/>
                  <a:gd name="T23" fmla="*/ 284 h 951"/>
                  <a:gd name="T24" fmla="*/ 2134 w 2977"/>
                  <a:gd name="T25" fmla="*/ 263 h 951"/>
                  <a:gd name="T26" fmla="*/ 2311 w 2977"/>
                  <a:gd name="T27" fmla="*/ 235 h 951"/>
                  <a:gd name="T28" fmla="*/ 2482 w 2977"/>
                  <a:gd name="T29" fmla="*/ 197 h 951"/>
                  <a:gd name="T30" fmla="*/ 2642 w 2977"/>
                  <a:gd name="T31" fmla="*/ 153 h 951"/>
                  <a:gd name="T32" fmla="*/ 2788 w 2977"/>
                  <a:gd name="T33" fmla="*/ 99 h 951"/>
                  <a:gd name="T34" fmla="*/ 2918 w 2977"/>
                  <a:gd name="T35" fmla="*/ 35 h 951"/>
                  <a:gd name="T36" fmla="*/ 2977 w 2977"/>
                  <a:gd name="T37" fmla="*/ 647 h 951"/>
                  <a:gd name="T38" fmla="*/ 2856 w 2977"/>
                  <a:gd name="T39" fmla="*/ 715 h 951"/>
                  <a:gd name="T40" fmla="*/ 2716 w 2977"/>
                  <a:gd name="T41" fmla="*/ 774 h 951"/>
                  <a:gd name="T42" fmla="*/ 2563 w 2977"/>
                  <a:gd name="T43" fmla="*/ 822 h 951"/>
                  <a:gd name="T44" fmla="*/ 2398 w 2977"/>
                  <a:gd name="T45" fmla="*/ 863 h 951"/>
                  <a:gd name="T46" fmla="*/ 2224 w 2977"/>
                  <a:gd name="T47" fmla="*/ 896 h 951"/>
                  <a:gd name="T48" fmla="*/ 2042 w 2977"/>
                  <a:gd name="T49" fmla="*/ 921 h 951"/>
                  <a:gd name="T50" fmla="*/ 1858 w 2977"/>
                  <a:gd name="T51" fmla="*/ 938 h 951"/>
                  <a:gd name="T52" fmla="*/ 1672 w 2977"/>
                  <a:gd name="T53" fmla="*/ 948 h 951"/>
                  <a:gd name="T54" fmla="*/ 1488 w 2977"/>
                  <a:gd name="T55" fmla="*/ 951 h 951"/>
                  <a:gd name="T56" fmla="*/ 1305 w 2977"/>
                  <a:gd name="T57" fmla="*/ 948 h 951"/>
                  <a:gd name="T58" fmla="*/ 1119 w 2977"/>
                  <a:gd name="T59" fmla="*/ 938 h 951"/>
                  <a:gd name="T60" fmla="*/ 935 w 2977"/>
                  <a:gd name="T61" fmla="*/ 921 h 951"/>
                  <a:gd name="T62" fmla="*/ 753 w 2977"/>
                  <a:gd name="T63" fmla="*/ 896 h 951"/>
                  <a:gd name="T64" fmla="*/ 579 w 2977"/>
                  <a:gd name="T65" fmla="*/ 863 h 951"/>
                  <a:gd name="T66" fmla="*/ 414 w 2977"/>
                  <a:gd name="T67" fmla="*/ 822 h 951"/>
                  <a:gd name="T68" fmla="*/ 261 w 2977"/>
                  <a:gd name="T69" fmla="*/ 774 h 951"/>
                  <a:gd name="T70" fmla="*/ 121 w 2977"/>
                  <a:gd name="T71" fmla="*/ 715 h 951"/>
                  <a:gd name="T72" fmla="*/ 0 w 2977"/>
                  <a:gd name="T73" fmla="*/ 647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77" h="951">
                    <a:moveTo>
                      <a:pt x="0" y="0"/>
                    </a:moveTo>
                    <a:lnTo>
                      <a:pt x="59" y="35"/>
                    </a:lnTo>
                    <a:lnTo>
                      <a:pt x="121" y="68"/>
                    </a:lnTo>
                    <a:lnTo>
                      <a:pt x="189" y="99"/>
                    </a:lnTo>
                    <a:lnTo>
                      <a:pt x="260" y="127"/>
                    </a:lnTo>
                    <a:lnTo>
                      <a:pt x="335" y="153"/>
                    </a:lnTo>
                    <a:lnTo>
                      <a:pt x="414" y="176"/>
                    </a:lnTo>
                    <a:lnTo>
                      <a:pt x="495" y="197"/>
                    </a:lnTo>
                    <a:lnTo>
                      <a:pt x="579" y="218"/>
                    </a:lnTo>
                    <a:lnTo>
                      <a:pt x="666" y="235"/>
                    </a:lnTo>
                    <a:lnTo>
                      <a:pt x="753" y="250"/>
                    </a:lnTo>
                    <a:lnTo>
                      <a:pt x="843" y="263"/>
                    </a:lnTo>
                    <a:lnTo>
                      <a:pt x="935" y="275"/>
                    </a:lnTo>
                    <a:lnTo>
                      <a:pt x="1027" y="284"/>
                    </a:lnTo>
                    <a:lnTo>
                      <a:pt x="1119" y="292"/>
                    </a:lnTo>
                    <a:lnTo>
                      <a:pt x="1212" y="297"/>
                    </a:lnTo>
                    <a:lnTo>
                      <a:pt x="1305" y="301"/>
                    </a:lnTo>
                    <a:lnTo>
                      <a:pt x="1397" y="304"/>
                    </a:lnTo>
                    <a:lnTo>
                      <a:pt x="1488" y="305"/>
                    </a:lnTo>
                    <a:lnTo>
                      <a:pt x="1580" y="304"/>
                    </a:lnTo>
                    <a:lnTo>
                      <a:pt x="1672" y="301"/>
                    </a:lnTo>
                    <a:lnTo>
                      <a:pt x="1765" y="297"/>
                    </a:lnTo>
                    <a:lnTo>
                      <a:pt x="1858" y="292"/>
                    </a:lnTo>
                    <a:lnTo>
                      <a:pt x="1950" y="284"/>
                    </a:lnTo>
                    <a:lnTo>
                      <a:pt x="2042" y="275"/>
                    </a:lnTo>
                    <a:lnTo>
                      <a:pt x="2134" y="263"/>
                    </a:lnTo>
                    <a:lnTo>
                      <a:pt x="2224" y="250"/>
                    </a:lnTo>
                    <a:lnTo>
                      <a:pt x="2311" y="235"/>
                    </a:lnTo>
                    <a:lnTo>
                      <a:pt x="2398" y="218"/>
                    </a:lnTo>
                    <a:lnTo>
                      <a:pt x="2482" y="197"/>
                    </a:lnTo>
                    <a:lnTo>
                      <a:pt x="2563" y="176"/>
                    </a:lnTo>
                    <a:lnTo>
                      <a:pt x="2642" y="153"/>
                    </a:lnTo>
                    <a:lnTo>
                      <a:pt x="2717" y="127"/>
                    </a:lnTo>
                    <a:lnTo>
                      <a:pt x="2788" y="99"/>
                    </a:lnTo>
                    <a:lnTo>
                      <a:pt x="2856" y="68"/>
                    </a:lnTo>
                    <a:lnTo>
                      <a:pt x="2918" y="35"/>
                    </a:lnTo>
                    <a:lnTo>
                      <a:pt x="2977" y="0"/>
                    </a:lnTo>
                    <a:lnTo>
                      <a:pt x="2977" y="647"/>
                    </a:lnTo>
                    <a:lnTo>
                      <a:pt x="2918" y="682"/>
                    </a:lnTo>
                    <a:lnTo>
                      <a:pt x="2856" y="715"/>
                    </a:lnTo>
                    <a:lnTo>
                      <a:pt x="2787" y="745"/>
                    </a:lnTo>
                    <a:lnTo>
                      <a:pt x="2716" y="774"/>
                    </a:lnTo>
                    <a:lnTo>
                      <a:pt x="2642" y="799"/>
                    </a:lnTo>
                    <a:lnTo>
                      <a:pt x="2563" y="822"/>
                    </a:lnTo>
                    <a:lnTo>
                      <a:pt x="2482" y="844"/>
                    </a:lnTo>
                    <a:lnTo>
                      <a:pt x="2398" y="863"/>
                    </a:lnTo>
                    <a:lnTo>
                      <a:pt x="2311" y="881"/>
                    </a:lnTo>
                    <a:lnTo>
                      <a:pt x="2224" y="896"/>
                    </a:lnTo>
                    <a:lnTo>
                      <a:pt x="2134" y="909"/>
                    </a:lnTo>
                    <a:lnTo>
                      <a:pt x="2042" y="921"/>
                    </a:lnTo>
                    <a:lnTo>
                      <a:pt x="1950" y="930"/>
                    </a:lnTo>
                    <a:lnTo>
                      <a:pt x="1858" y="938"/>
                    </a:lnTo>
                    <a:lnTo>
                      <a:pt x="1765" y="944"/>
                    </a:lnTo>
                    <a:lnTo>
                      <a:pt x="1672" y="948"/>
                    </a:lnTo>
                    <a:lnTo>
                      <a:pt x="1580" y="951"/>
                    </a:lnTo>
                    <a:lnTo>
                      <a:pt x="1488" y="951"/>
                    </a:lnTo>
                    <a:lnTo>
                      <a:pt x="1397" y="951"/>
                    </a:lnTo>
                    <a:lnTo>
                      <a:pt x="1305" y="948"/>
                    </a:lnTo>
                    <a:lnTo>
                      <a:pt x="1212" y="944"/>
                    </a:lnTo>
                    <a:lnTo>
                      <a:pt x="1119" y="938"/>
                    </a:lnTo>
                    <a:lnTo>
                      <a:pt x="1027" y="930"/>
                    </a:lnTo>
                    <a:lnTo>
                      <a:pt x="935" y="921"/>
                    </a:lnTo>
                    <a:lnTo>
                      <a:pt x="843" y="909"/>
                    </a:lnTo>
                    <a:lnTo>
                      <a:pt x="753" y="896"/>
                    </a:lnTo>
                    <a:lnTo>
                      <a:pt x="666" y="881"/>
                    </a:lnTo>
                    <a:lnTo>
                      <a:pt x="579" y="863"/>
                    </a:lnTo>
                    <a:lnTo>
                      <a:pt x="495" y="844"/>
                    </a:lnTo>
                    <a:lnTo>
                      <a:pt x="414" y="822"/>
                    </a:lnTo>
                    <a:lnTo>
                      <a:pt x="335" y="799"/>
                    </a:lnTo>
                    <a:lnTo>
                      <a:pt x="261" y="774"/>
                    </a:lnTo>
                    <a:lnTo>
                      <a:pt x="190" y="745"/>
                    </a:lnTo>
                    <a:lnTo>
                      <a:pt x="121" y="715"/>
                    </a:lnTo>
                    <a:lnTo>
                      <a:pt x="59" y="682"/>
                    </a:lnTo>
                    <a:lnTo>
                      <a:pt x="0" y="647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FAD00"/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latin typeface="Arial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132583" y="4731140"/>
              <a:ext cx="1031605" cy="1125550"/>
              <a:chOff x="749839" y="3008091"/>
              <a:chExt cx="1033728" cy="1127867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749839" y="3509566"/>
                <a:ext cx="1033728" cy="626392"/>
              </a:xfrm>
              <a:custGeom>
                <a:avLst/>
                <a:gdLst>
                  <a:gd name="T0" fmla="*/ 1428 w 2857"/>
                  <a:gd name="T1" fmla="*/ 0 h 1727"/>
                  <a:gd name="T2" fmla="*/ 1450 w 2857"/>
                  <a:gd name="T3" fmla="*/ 1 h 1727"/>
                  <a:gd name="T4" fmla="*/ 1469 w 2857"/>
                  <a:gd name="T5" fmla="*/ 6 h 1727"/>
                  <a:gd name="T6" fmla="*/ 1486 w 2857"/>
                  <a:gd name="T7" fmla="*/ 13 h 1727"/>
                  <a:gd name="T8" fmla="*/ 2826 w 2857"/>
                  <a:gd name="T9" fmla="*/ 817 h 1727"/>
                  <a:gd name="T10" fmla="*/ 2844 w 2857"/>
                  <a:gd name="T11" fmla="*/ 831 h 1727"/>
                  <a:gd name="T12" fmla="*/ 2853 w 2857"/>
                  <a:gd name="T13" fmla="*/ 846 h 1727"/>
                  <a:gd name="T14" fmla="*/ 2857 w 2857"/>
                  <a:gd name="T15" fmla="*/ 863 h 1727"/>
                  <a:gd name="T16" fmla="*/ 2853 w 2857"/>
                  <a:gd name="T17" fmla="*/ 880 h 1727"/>
                  <a:gd name="T18" fmla="*/ 2844 w 2857"/>
                  <a:gd name="T19" fmla="*/ 895 h 1727"/>
                  <a:gd name="T20" fmla="*/ 2826 w 2857"/>
                  <a:gd name="T21" fmla="*/ 909 h 1727"/>
                  <a:gd name="T22" fmla="*/ 1486 w 2857"/>
                  <a:gd name="T23" fmla="*/ 1713 h 1727"/>
                  <a:gd name="T24" fmla="*/ 1469 w 2857"/>
                  <a:gd name="T25" fmla="*/ 1721 h 1727"/>
                  <a:gd name="T26" fmla="*/ 1450 w 2857"/>
                  <a:gd name="T27" fmla="*/ 1724 h 1727"/>
                  <a:gd name="T28" fmla="*/ 1428 w 2857"/>
                  <a:gd name="T29" fmla="*/ 1727 h 1727"/>
                  <a:gd name="T30" fmla="*/ 1407 w 2857"/>
                  <a:gd name="T31" fmla="*/ 1724 h 1727"/>
                  <a:gd name="T32" fmla="*/ 1387 w 2857"/>
                  <a:gd name="T33" fmla="*/ 1721 h 1727"/>
                  <a:gd name="T34" fmla="*/ 1371 w 2857"/>
                  <a:gd name="T35" fmla="*/ 1713 h 1727"/>
                  <a:gd name="T36" fmla="*/ 31 w 2857"/>
                  <a:gd name="T37" fmla="*/ 909 h 1727"/>
                  <a:gd name="T38" fmla="*/ 16 w 2857"/>
                  <a:gd name="T39" fmla="*/ 897 h 1727"/>
                  <a:gd name="T40" fmla="*/ 5 w 2857"/>
                  <a:gd name="T41" fmla="*/ 884 h 1727"/>
                  <a:gd name="T42" fmla="*/ 0 w 2857"/>
                  <a:gd name="T43" fmla="*/ 871 h 1727"/>
                  <a:gd name="T44" fmla="*/ 0 w 2857"/>
                  <a:gd name="T45" fmla="*/ 856 h 1727"/>
                  <a:gd name="T46" fmla="*/ 5 w 2857"/>
                  <a:gd name="T47" fmla="*/ 842 h 1727"/>
                  <a:gd name="T48" fmla="*/ 16 w 2857"/>
                  <a:gd name="T49" fmla="*/ 828 h 1727"/>
                  <a:gd name="T50" fmla="*/ 31 w 2857"/>
                  <a:gd name="T51" fmla="*/ 817 h 1727"/>
                  <a:gd name="T52" fmla="*/ 1371 w 2857"/>
                  <a:gd name="T53" fmla="*/ 13 h 1727"/>
                  <a:gd name="T54" fmla="*/ 1387 w 2857"/>
                  <a:gd name="T55" fmla="*/ 6 h 1727"/>
                  <a:gd name="T56" fmla="*/ 1407 w 2857"/>
                  <a:gd name="T57" fmla="*/ 1 h 1727"/>
                  <a:gd name="T58" fmla="*/ 1428 w 2857"/>
                  <a:gd name="T59" fmla="*/ 0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7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6"/>
                    </a:lnTo>
                    <a:lnTo>
                      <a:pt x="1486" y="13"/>
                    </a:lnTo>
                    <a:lnTo>
                      <a:pt x="2826" y="817"/>
                    </a:lnTo>
                    <a:lnTo>
                      <a:pt x="2844" y="831"/>
                    </a:lnTo>
                    <a:lnTo>
                      <a:pt x="2853" y="846"/>
                    </a:lnTo>
                    <a:lnTo>
                      <a:pt x="2857" y="863"/>
                    </a:lnTo>
                    <a:lnTo>
                      <a:pt x="2853" y="880"/>
                    </a:lnTo>
                    <a:lnTo>
                      <a:pt x="2844" y="895"/>
                    </a:lnTo>
                    <a:lnTo>
                      <a:pt x="2826" y="909"/>
                    </a:lnTo>
                    <a:lnTo>
                      <a:pt x="1486" y="1713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7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3"/>
                    </a:lnTo>
                    <a:lnTo>
                      <a:pt x="31" y="909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1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8"/>
                    </a:lnTo>
                    <a:lnTo>
                      <a:pt x="31" y="817"/>
                    </a:lnTo>
                    <a:lnTo>
                      <a:pt x="1371" y="13"/>
                    </a:lnTo>
                    <a:lnTo>
                      <a:pt x="1387" y="6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822254" y="3556636"/>
                <a:ext cx="888897" cy="532252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6 h 1473"/>
                  <a:gd name="T4" fmla="*/ 1228 w 2455"/>
                  <a:gd name="T5" fmla="*/ 1473 h 1473"/>
                  <a:gd name="T6" fmla="*/ 0 w 2455"/>
                  <a:gd name="T7" fmla="*/ 736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3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EF89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1160795" y="3766640"/>
                <a:ext cx="412767" cy="188280"/>
              </a:xfrm>
              <a:custGeom>
                <a:avLst/>
                <a:gdLst>
                  <a:gd name="T0" fmla="*/ 120 w 1142"/>
                  <a:gd name="T1" fmla="*/ 0 h 516"/>
                  <a:gd name="T2" fmla="*/ 247 w 1142"/>
                  <a:gd name="T3" fmla="*/ 27 h 516"/>
                  <a:gd name="T4" fmla="*/ 371 w 1142"/>
                  <a:gd name="T5" fmla="*/ 57 h 516"/>
                  <a:gd name="T6" fmla="*/ 494 w 1142"/>
                  <a:gd name="T7" fmla="*/ 91 h 516"/>
                  <a:gd name="T8" fmla="*/ 611 w 1142"/>
                  <a:gd name="T9" fmla="*/ 129 h 516"/>
                  <a:gd name="T10" fmla="*/ 726 w 1142"/>
                  <a:gd name="T11" fmla="*/ 172 h 516"/>
                  <a:gd name="T12" fmla="*/ 836 w 1142"/>
                  <a:gd name="T13" fmla="*/ 219 h 516"/>
                  <a:gd name="T14" fmla="*/ 942 w 1142"/>
                  <a:gd name="T15" fmla="*/ 268 h 516"/>
                  <a:gd name="T16" fmla="*/ 1045 w 1142"/>
                  <a:gd name="T17" fmla="*/ 323 h 516"/>
                  <a:gd name="T18" fmla="*/ 1142 w 1142"/>
                  <a:gd name="T19" fmla="*/ 380 h 516"/>
                  <a:gd name="T20" fmla="*/ 914 w 1142"/>
                  <a:gd name="T21" fmla="*/ 516 h 516"/>
                  <a:gd name="T22" fmla="*/ 814 w 1142"/>
                  <a:gd name="T23" fmla="*/ 464 h 516"/>
                  <a:gd name="T24" fmla="*/ 709 w 1142"/>
                  <a:gd name="T25" fmla="*/ 416 h 516"/>
                  <a:gd name="T26" fmla="*/ 600 w 1142"/>
                  <a:gd name="T27" fmla="*/ 372 h 516"/>
                  <a:gd name="T28" fmla="*/ 487 w 1142"/>
                  <a:gd name="T29" fmla="*/ 331 h 516"/>
                  <a:gd name="T30" fmla="*/ 370 w 1142"/>
                  <a:gd name="T31" fmla="*/ 295 h 516"/>
                  <a:gd name="T32" fmla="*/ 251 w 1142"/>
                  <a:gd name="T33" fmla="*/ 264 h 516"/>
                  <a:gd name="T34" fmla="*/ 127 w 1142"/>
                  <a:gd name="T35" fmla="*/ 236 h 516"/>
                  <a:gd name="T36" fmla="*/ 0 w 1142"/>
                  <a:gd name="T37" fmla="*/ 213 h 516"/>
                  <a:gd name="T38" fmla="*/ 34 w 1142"/>
                  <a:gd name="T39" fmla="*/ 109 h 516"/>
                  <a:gd name="T40" fmla="*/ 120 w 1142"/>
                  <a:gd name="T41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2" h="516">
                    <a:moveTo>
                      <a:pt x="120" y="0"/>
                    </a:moveTo>
                    <a:lnTo>
                      <a:pt x="247" y="27"/>
                    </a:lnTo>
                    <a:lnTo>
                      <a:pt x="371" y="57"/>
                    </a:lnTo>
                    <a:lnTo>
                      <a:pt x="494" y="91"/>
                    </a:lnTo>
                    <a:lnTo>
                      <a:pt x="611" y="129"/>
                    </a:lnTo>
                    <a:lnTo>
                      <a:pt x="726" y="172"/>
                    </a:lnTo>
                    <a:lnTo>
                      <a:pt x="836" y="219"/>
                    </a:lnTo>
                    <a:lnTo>
                      <a:pt x="942" y="268"/>
                    </a:lnTo>
                    <a:lnTo>
                      <a:pt x="1045" y="323"/>
                    </a:lnTo>
                    <a:lnTo>
                      <a:pt x="1142" y="380"/>
                    </a:lnTo>
                    <a:lnTo>
                      <a:pt x="914" y="516"/>
                    </a:lnTo>
                    <a:lnTo>
                      <a:pt x="814" y="464"/>
                    </a:lnTo>
                    <a:lnTo>
                      <a:pt x="709" y="416"/>
                    </a:lnTo>
                    <a:lnTo>
                      <a:pt x="600" y="372"/>
                    </a:lnTo>
                    <a:lnTo>
                      <a:pt x="487" y="331"/>
                    </a:lnTo>
                    <a:lnTo>
                      <a:pt x="370" y="295"/>
                    </a:lnTo>
                    <a:lnTo>
                      <a:pt x="251" y="264"/>
                    </a:lnTo>
                    <a:lnTo>
                      <a:pt x="127" y="236"/>
                    </a:lnTo>
                    <a:lnTo>
                      <a:pt x="0" y="213"/>
                    </a:lnTo>
                    <a:lnTo>
                      <a:pt x="34" y="109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6" name="Freeform 10"/>
              <p:cNvSpPr>
                <a:spLocks/>
              </p:cNvSpPr>
              <p:nvPr/>
            </p:nvSpPr>
            <p:spPr bwMode="auto">
              <a:xfrm>
                <a:off x="939928" y="3712329"/>
                <a:ext cx="749497" cy="226298"/>
              </a:xfrm>
              <a:custGeom>
                <a:avLst/>
                <a:gdLst>
                  <a:gd name="T0" fmla="*/ 1597 w 2073"/>
                  <a:gd name="T1" fmla="*/ 0 h 626"/>
                  <a:gd name="T2" fmla="*/ 1626 w 2073"/>
                  <a:gd name="T3" fmla="*/ 1 h 626"/>
                  <a:gd name="T4" fmla="*/ 2073 w 2073"/>
                  <a:gd name="T5" fmla="*/ 270 h 626"/>
                  <a:gd name="T6" fmla="*/ 1957 w 2073"/>
                  <a:gd name="T7" fmla="*/ 251 h 626"/>
                  <a:gd name="T8" fmla="*/ 1840 w 2073"/>
                  <a:gd name="T9" fmla="*/ 239 h 626"/>
                  <a:gd name="T10" fmla="*/ 1719 w 2073"/>
                  <a:gd name="T11" fmla="*/ 231 h 626"/>
                  <a:gd name="T12" fmla="*/ 1597 w 2073"/>
                  <a:gd name="T13" fmla="*/ 228 h 626"/>
                  <a:gd name="T14" fmla="*/ 1473 w 2073"/>
                  <a:gd name="T15" fmla="*/ 231 h 626"/>
                  <a:gd name="T16" fmla="*/ 1350 w 2073"/>
                  <a:gd name="T17" fmla="*/ 239 h 626"/>
                  <a:gd name="T18" fmla="*/ 1229 w 2073"/>
                  <a:gd name="T19" fmla="*/ 253 h 626"/>
                  <a:gd name="T20" fmla="*/ 1112 w 2073"/>
                  <a:gd name="T21" fmla="*/ 271 h 626"/>
                  <a:gd name="T22" fmla="*/ 997 w 2073"/>
                  <a:gd name="T23" fmla="*/ 294 h 626"/>
                  <a:gd name="T24" fmla="*/ 885 w 2073"/>
                  <a:gd name="T25" fmla="*/ 322 h 626"/>
                  <a:gd name="T26" fmla="*/ 776 w 2073"/>
                  <a:gd name="T27" fmla="*/ 353 h 626"/>
                  <a:gd name="T28" fmla="*/ 671 w 2073"/>
                  <a:gd name="T29" fmla="*/ 389 h 626"/>
                  <a:gd name="T30" fmla="*/ 571 w 2073"/>
                  <a:gd name="T31" fmla="*/ 429 h 626"/>
                  <a:gd name="T32" fmla="*/ 474 w 2073"/>
                  <a:gd name="T33" fmla="*/ 473 h 626"/>
                  <a:gd name="T34" fmla="*/ 382 w 2073"/>
                  <a:gd name="T35" fmla="*/ 521 h 626"/>
                  <a:gd name="T36" fmla="*/ 295 w 2073"/>
                  <a:gd name="T37" fmla="*/ 572 h 626"/>
                  <a:gd name="T38" fmla="*/ 213 w 2073"/>
                  <a:gd name="T39" fmla="*/ 626 h 626"/>
                  <a:gd name="T40" fmla="*/ 0 w 2073"/>
                  <a:gd name="T41" fmla="*/ 498 h 626"/>
                  <a:gd name="T42" fmla="*/ 84 w 2073"/>
                  <a:gd name="T43" fmla="*/ 434 h 626"/>
                  <a:gd name="T44" fmla="*/ 175 w 2073"/>
                  <a:gd name="T45" fmla="*/ 375 h 626"/>
                  <a:gd name="T46" fmla="*/ 271 w 2073"/>
                  <a:gd name="T47" fmla="*/ 318 h 626"/>
                  <a:gd name="T48" fmla="*/ 371 w 2073"/>
                  <a:gd name="T49" fmla="*/ 266 h 626"/>
                  <a:gd name="T50" fmla="*/ 476 w 2073"/>
                  <a:gd name="T51" fmla="*/ 219 h 626"/>
                  <a:gd name="T52" fmla="*/ 587 w 2073"/>
                  <a:gd name="T53" fmla="*/ 174 h 626"/>
                  <a:gd name="T54" fmla="*/ 701 w 2073"/>
                  <a:gd name="T55" fmla="*/ 135 h 626"/>
                  <a:gd name="T56" fmla="*/ 820 w 2073"/>
                  <a:gd name="T57" fmla="*/ 100 h 626"/>
                  <a:gd name="T58" fmla="*/ 942 w 2073"/>
                  <a:gd name="T59" fmla="*/ 70 h 626"/>
                  <a:gd name="T60" fmla="*/ 1067 w 2073"/>
                  <a:gd name="T61" fmla="*/ 46 h 626"/>
                  <a:gd name="T62" fmla="*/ 1196 w 2073"/>
                  <a:gd name="T63" fmla="*/ 27 h 626"/>
                  <a:gd name="T64" fmla="*/ 1327 w 2073"/>
                  <a:gd name="T65" fmla="*/ 12 h 626"/>
                  <a:gd name="T66" fmla="*/ 1460 w 2073"/>
                  <a:gd name="T67" fmla="*/ 4 h 626"/>
                  <a:gd name="T68" fmla="*/ 1597 w 2073"/>
                  <a:gd name="T69" fmla="*/ 0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73" h="626">
                    <a:moveTo>
                      <a:pt x="1597" y="0"/>
                    </a:moveTo>
                    <a:lnTo>
                      <a:pt x="1626" y="1"/>
                    </a:lnTo>
                    <a:lnTo>
                      <a:pt x="2073" y="270"/>
                    </a:lnTo>
                    <a:lnTo>
                      <a:pt x="1957" y="251"/>
                    </a:lnTo>
                    <a:lnTo>
                      <a:pt x="1840" y="239"/>
                    </a:lnTo>
                    <a:lnTo>
                      <a:pt x="1719" y="231"/>
                    </a:lnTo>
                    <a:lnTo>
                      <a:pt x="1597" y="228"/>
                    </a:lnTo>
                    <a:lnTo>
                      <a:pt x="1473" y="231"/>
                    </a:lnTo>
                    <a:lnTo>
                      <a:pt x="1350" y="239"/>
                    </a:lnTo>
                    <a:lnTo>
                      <a:pt x="1229" y="253"/>
                    </a:lnTo>
                    <a:lnTo>
                      <a:pt x="1112" y="271"/>
                    </a:lnTo>
                    <a:lnTo>
                      <a:pt x="997" y="294"/>
                    </a:lnTo>
                    <a:lnTo>
                      <a:pt x="885" y="322"/>
                    </a:lnTo>
                    <a:lnTo>
                      <a:pt x="776" y="353"/>
                    </a:lnTo>
                    <a:lnTo>
                      <a:pt x="671" y="389"/>
                    </a:lnTo>
                    <a:lnTo>
                      <a:pt x="571" y="429"/>
                    </a:lnTo>
                    <a:lnTo>
                      <a:pt x="474" y="473"/>
                    </a:lnTo>
                    <a:lnTo>
                      <a:pt x="382" y="521"/>
                    </a:lnTo>
                    <a:lnTo>
                      <a:pt x="295" y="572"/>
                    </a:lnTo>
                    <a:lnTo>
                      <a:pt x="213" y="626"/>
                    </a:lnTo>
                    <a:lnTo>
                      <a:pt x="0" y="498"/>
                    </a:lnTo>
                    <a:lnTo>
                      <a:pt x="84" y="434"/>
                    </a:lnTo>
                    <a:lnTo>
                      <a:pt x="175" y="375"/>
                    </a:lnTo>
                    <a:lnTo>
                      <a:pt x="271" y="318"/>
                    </a:lnTo>
                    <a:lnTo>
                      <a:pt x="371" y="266"/>
                    </a:lnTo>
                    <a:lnTo>
                      <a:pt x="476" y="219"/>
                    </a:lnTo>
                    <a:lnTo>
                      <a:pt x="587" y="174"/>
                    </a:lnTo>
                    <a:lnTo>
                      <a:pt x="701" y="135"/>
                    </a:lnTo>
                    <a:lnTo>
                      <a:pt x="820" y="100"/>
                    </a:lnTo>
                    <a:lnTo>
                      <a:pt x="942" y="70"/>
                    </a:lnTo>
                    <a:lnTo>
                      <a:pt x="1067" y="46"/>
                    </a:lnTo>
                    <a:lnTo>
                      <a:pt x="1196" y="27"/>
                    </a:lnTo>
                    <a:lnTo>
                      <a:pt x="1327" y="12"/>
                    </a:lnTo>
                    <a:lnTo>
                      <a:pt x="1460" y="4"/>
                    </a:lnTo>
                    <a:lnTo>
                      <a:pt x="1597" y="0"/>
                    </a:lnTo>
                    <a:close/>
                  </a:path>
                </a:pathLst>
              </a:custGeom>
              <a:solidFill>
                <a:srgbClr val="F6DA3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749839" y="3259733"/>
                <a:ext cx="1033728" cy="624582"/>
              </a:xfrm>
              <a:custGeom>
                <a:avLst/>
                <a:gdLst>
                  <a:gd name="T0" fmla="*/ 1428 w 2857"/>
                  <a:gd name="T1" fmla="*/ 0 h 1726"/>
                  <a:gd name="T2" fmla="*/ 1450 w 2857"/>
                  <a:gd name="T3" fmla="*/ 2 h 1726"/>
                  <a:gd name="T4" fmla="*/ 1469 w 2857"/>
                  <a:gd name="T5" fmla="*/ 6 h 1726"/>
                  <a:gd name="T6" fmla="*/ 1486 w 2857"/>
                  <a:gd name="T7" fmla="*/ 14 h 1726"/>
                  <a:gd name="T8" fmla="*/ 2826 w 2857"/>
                  <a:gd name="T9" fmla="*/ 816 h 1726"/>
                  <a:gd name="T10" fmla="*/ 2844 w 2857"/>
                  <a:gd name="T11" fmla="*/ 831 h 1726"/>
                  <a:gd name="T12" fmla="*/ 2853 w 2857"/>
                  <a:gd name="T13" fmla="*/ 847 h 1726"/>
                  <a:gd name="T14" fmla="*/ 2857 w 2857"/>
                  <a:gd name="T15" fmla="*/ 864 h 1726"/>
                  <a:gd name="T16" fmla="*/ 2853 w 2857"/>
                  <a:gd name="T17" fmla="*/ 879 h 1726"/>
                  <a:gd name="T18" fmla="*/ 2844 w 2857"/>
                  <a:gd name="T19" fmla="*/ 895 h 1726"/>
                  <a:gd name="T20" fmla="*/ 2826 w 2857"/>
                  <a:gd name="T21" fmla="*/ 910 h 1726"/>
                  <a:gd name="T22" fmla="*/ 1486 w 2857"/>
                  <a:gd name="T23" fmla="*/ 1712 h 1726"/>
                  <a:gd name="T24" fmla="*/ 1469 w 2857"/>
                  <a:gd name="T25" fmla="*/ 1721 h 1726"/>
                  <a:gd name="T26" fmla="*/ 1450 w 2857"/>
                  <a:gd name="T27" fmla="*/ 1724 h 1726"/>
                  <a:gd name="T28" fmla="*/ 1428 w 2857"/>
                  <a:gd name="T29" fmla="*/ 1726 h 1726"/>
                  <a:gd name="T30" fmla="*/ 1407 w 2857"/>
                  <a:gd name="T31" fmla="*/ 1724 h 1726"/>
                  <a:gd name="T32" fmla="*/ 1387 w 2857"/>
                  <a:gd name="T33" fmla="*/ 1721 h 1726"/>
                  <a:gd name="T34" fmla="*/ 1371 w 2857"/>
                  <a:gd name="T35" fmla="*/ 1712 h 1726"/>
                  <a:gd name="T36" fmla="*/ 31 w 2857"/>
                  <a:gd name="T37" fmla="*/ 910 h 1726"/>
                  <a:gd name="T38" fmla="*/ 16 w 2857"/>
                  <a:gd name="T39" fmla="*/ 897 h 1726"/>
                  <a:gd name="T40" fmla="*/ 5 w 2857"/>
                  <a:gd name="T41" fmla="*/ 884 h 1726"/>
                  <a:gd name="T42" fmla="*/ 0 w 2857"/>
                  <a:gd name="T43" fmla="*/ 870 h 1726"/>
                  <a:gd name="T44" fmla="*/ 0 w 2857"/>
                  <a:gd name="T45" fmla="*/ 856 h 1726"/>
                  <a:gd name="T46" fmla="*/ 5 w 2857"/>
                  <a:gd name="T47" fmla="*/ 842 h 1726"/>
                  <a:gd name="T48" fmla="*/ 16 w 2857"/>
                  <a:gd name="T49" fmla="*/ 829 h 1726"/>
                  <a:gd name="T50" fmla="*/ 31 w 2857"/>
                  <a:gd name="T51" fmla="*/ 816 h 1726"/>
                  <a:gd name="T52" fmla="*/ 1371 w 2857"/>
                  <a:gd name="T53" fmla="*/ 14 h 1726"/>
                  <a:gd name="T54" fmla="*/ 1387 w 2857"/>
                  <a:gd name="T55" fmla="*/ 6 h 1726"/>
                  <a:gd name="T56" fmla="*/ 1407 w 2857"/>
                  <a:gd name="T57" fmla="*/ 2 h 1726"/>
                  <a:gd name="T58" fmla="*/ 1428 w 2857"/>
                  <a:gd name="T59" fmla="*/ 0 h 1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6">
                    <a:moveTo>
                      <a:pt x="1428" y="0"/>
                    </a:moveTo>
                    <a:lnTo>
                      <a:pt x="1450" y="2"/>
                    </a:lnTo>
                    <a:lnTo>
                      <a:pt x="1469" y="6"/>
                    </a:lnTo>
                    <a:lnTo>
                      <a:pt x="1486" y="14"/>
                    </a:lnTo>
                    <a:lnTo>
                      <a:pt x="2826" y="816"/>
                    </a:lnTo>
                    <a:lnTo>
                      <a:pt x="2844" y="831"/>
                    </a:lnTo>
                    <a:lnTo>
                      <a:pt x="2853" y="847"/>
                    </a:lnTo>
                    <a:lnTo>
                      <a:pt x="2857" y="864"/>
                    </a:lnTo>
                    <a:lnTo>
                      <a:pt x="2853" y="879"/>
                    </a:lnTo>
                    <a:lnTo>
                      <a:pt x="2844" y="895"/>
                    </a:lnTo>
                    <a:lnTo>
                      <a:pt x="2826" y="910"/>
                    </a:lnTo>
                    <a:lnTo>
                      <a:pt x="1486" y="1712"/>
                    </a:lnTo>
                    <a:lnTo>
                      <a:pt x="1469" y="1721"/>
                    </a:lnTo>
                    <a:lnTo>
                      <a:pt x="1450" y="1724"/>
                    </a:lnTo>
                    <a:lnTo>
                      <a:pt x="1428" y="1726"/>
                    </a:lnTo>
                    <a:lnTo>
                      <a:pt x="1407" y="1724"/>
                    </a:lnTo>
                    <a:lnTo>
                      <a:pt x="1387" y="1721"/>
                    </a:lnTo>
                    <a:lnTo>
                      <a:pt x="1371" y="1712"/>
                    </a:lnTo>
                    <a:lnTo>
                      <a:pt x="31" y="910"/>
                    </a:lnTo>
                    <a:lnTo>
                      <a:pt x="16" y="897"/>
                    </a:lnTo>
                    <a:lnTo>
                      <a:pt x="5" y="884"/>
                    </a:lnTo>
                    <a:lnTo>
                      <a:pt x="0" y="870"/>
                    </a:lnTo>
                    <a:lnTo>
                      <a:pt x="0" y="856"/>
                    </a:lnTo>
                    <a:lnTo>
                      <a:pt x="5" y="842"/>
                    </a:lnTo>
                    <a:lnTo>
                      <a:pt x="16" y="829"/>
                    </a:lnTo>
                    <a:lnTo>
                      <a:pt x="31" y="816"/>
                    </a:lnTo>
                    <a:lnTo>
                      <a:pt x="1371" y="14"/>
                    </a:lnTo>
                    <a:lnTo>
                      <a:pt x="1387" y="6"/>
                    </a:lnTo>
                    <a:lnTo>
                      <a:pt x="1407" y="2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822254" y="3304994"/>
                <a:ext cx="888897" cy="534063"/>
              </a:xfrm>
              <a:custGeom>
                <a:avLst/>
                <a:gdLst>
                  <a:gd name="T0" fmla="*/ 1228 w 2455"/>
                  <a:gd name="T1" fmla="*/ 0 h 1474"/>
                  <a:gd name="T2" fmla="*/ 2455 w 2455"/>
                  <a:gd name="T3" fmla="*/ 736 h 1474"/>
                  <a:gd name="T4" fmla="*/ 1228 w 2455"/>
                  <a:gd name="T5" fmla="*/ 1474 h 1474"/>
                  <a:gd name="T6" fmla="*/ 0 w 2455"/>
                  <a:gd name="T7" fmla="*/ 736 h 1474"/>
                  <a:gd name="T8" fmla="*/ 1228 w 2455"/>
                  <a:gd name="T9" fmla="*/ 0 h 1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4">
                    <a:moveTo>
                      <a:pt x="1228" y="0"/>
                    </a:moveTo>
                    <a:lnTo>
                      <a:pt x="2455" y="736"/>
                    </a:lnTo>
                    <a:lnTo>
                      <a:pt x="1228" y="1474"/>
                    </a:lnTo>
                    <a:lnTo>
                      <a:pt x="0" y="736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AAD04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887428" y="3343011"/>
                <a:ext cx="552167" cy="333110"/>
              </a:xfrm>
              <a:custGeom>
                <a:avLst/>
                <a:gdLst>
                  <a:gd name="T0" fmla="*/ 1227 w 1528"/>
                  <a:gd name="T1" fmla="*/ 0 h 916"/>
                  <a:gd name="T2" fmla="*/ 1528 w 1528"/>
                  <a:gd name="T3" fmla="*/ 180 h 916"/>
                  <a:gd name="T4" fmla="*/ 299 w 1528"/>
                  <a:gd name="T5" fmla="*/ 916 h 916"/>
                  <a:gd name="T6" fmla="*/ 0 w 1528"/>
                  <a:gd name="T7" fmla="*/ 736 h 916"/>
                  <a:gd name="T8" fmla="*/ 1227 w 1528"/>
                  <a:gd name="T9" fmla="*/ 0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8" h="916">
                    <a:moveTo>
                      <a:pt x="1227" y="0"/>
                    </a:moveTo>
                    <a:lnTo>
                      <a:pt x="1528" y="180"/>
                    </a:lnTo>
                    <a:lnTo>
                      <a:pt x="299" y="916"/>
                    </a:lnTo>
                    <a:lnTo>
                      <a:pt x="0" y="736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0" name="Freeform 14"/>
              <p:cNvSpPr>
                <a:spLocks/>
              </p:cNvSpPr>
              <p:nvPr/>
            </p:nvSpPr>
            <p:spPr bwMode="auto">
              <a:xfrm>
                <a:off x="1053983" y="3440772"/>
                <a:ext cx="546735" cy="334921"/>
              </a:xfrm>
              <a:custGeom>
                <a:avLst/>
                <a:gdLst>
                  <a:gd name="T0" fmla="*/ 1213 w 1513"/>
                  <a:gd name="T1" fmla="*/ 0 h 923"/>
                  <a:gd name="T2" fmla="*/ 1513 w 1513"/>
                  <a:gd name="T3" fmla="*/ 180 h 923"/>
                  <a:gd name="T4" fmla="*/ 295 w 1513"/>
                  <a:gd name="T5" fmla="*/ 923 h 923"/>
                  <a:gd name="T6" fmla="*/ 0 w 1513"/>
                  <a:gd name="T7" fmla="*/ 745 h 923"/>
                  <a:gd name="T8" fmla="*/ 1213 w 1513"/>
                  <a:gd name="T9" fmla="*/ 0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3" h="923">
                    <a:moveTo>
                      <a:pt x="1213" y="0"/>
                    </a:moveTo>
                    <a:lnTo>
                      <a:pt x="1513" y="180"/>
                    </a:lnTo>
                    <a:lnTo>
                      <a:pt x="295" y="923"/>
                    </a:lnTo>
                    <a:lnTo>
                      <a:pt x="0" y="745"/>
                    </a:lnTo>
                    <a:lnTo>
                      <a:pt x="1213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>
                <a:off x="1099242" y="3364736"/>
                <a:ext cx="510527" cy="307765"/>
              </a:xfrm>
              <a:custGeom>
                <a:avLst/>
                <a:gdLst>
                  <a:gd name="T0" fmla="*/ 184 w 1412"/>
                  <a:gd name="T1" fmla="*/ 0 h 847"/>
                  <a:gd name="T2" fmla="*/ 1412 w 1412"/>
                  <a:gd name="T3" fmla="*/ 737 h 847"/>
                  <a:gd name="T4" fmla="*/ 1227 w 1412"/>
                  <a:gd name="T5" fmla="*/ 847 h 847"/>
                  <a:gd name="T6" fmla="*/ 0 w 1412"/>
                  <a:gd name="T7" fmla="*/ 111 h 847"/>
                  <a:gd name="T8" fmla="*/ 184 w 1412"/>
                  <a:gd name="T9" fmla="*/ 0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2" h="847">
                    <a:moveTo>
                      <a:pt x="184" y="0"/>
                    </a:moveTo>
                    <a:lnTo>
                      <a:pt x="1412" y="737"/>
                    </a:lnTo>
                    <a:lnTo>
                      <a:pt x="1227" y="847"/>
                    </a:lnTo>
                    <a:lnTo>
                      <a:pt x="0" y="11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4BA63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2" name="Freeform 16"/>
              <p:cNvSpPr>
                <a:spLocks/>
              </p:cNvSpPr>
              <p:nvPr/>
            </p:nvSpPr>
            <p:spPr bwMode="auto">
              <a:xfrm>
                <a:off x="749839" y="3008091"/>
                <a:ext cx="1033728" cy="624582"/>
              </a:xfrm>
              <a:custGeom>
                <a:avLst/>
                <a:gdLst>
                  <a:gd name="T0" fmla="*/ 1428 w 2857"/>
                  <a:gd name="T1" fmla="*/ 0 h 1725"/>
                  <a:gd name="T2" fmla="*/ 1450 w 2857"/>
                  <a:gd name="T3" fmla="*/ 1 h 1725"/>
                  <a:gd name="T4" fmla="*/ 1469 w 2857"/>
                  <a:gd name="T5" fmla="*/ 4 h 1725"/>
                  <a:gd name="T6" fmla="*/ 1486 w 2857"/>
                  <a:gd name="T7" fmla="*/ 12 h 1725"/>
                  <a:gd name="T8" fmla="*/ 2826 w 2857"/>
                  <a:gd name="T9" fmla="*/ 816 h 1725"/>
                  <a:gd name="T10" fmla="*/ 2844 w 2857"/>
                  <a:gd name="T11" fmla="*/ 830 h 1725"/>
                  <a:gd name="T12" fmla="*/ 2853 w 2857"/>
                  <a:gd name="T13" fmla="*/ 846 h 1725"/>
                  <a:gd name="T14" fmla="*/ 2857 w 2857"/>
                  <a:gd name="T15" fmla="*/ 862 h 1725"/>
                  <a:gd name="T16" fmla="*/ 2853 w 2857"/>
                  <a:gd name="T17" fmla="*/ 879 h 1725"/>
                  <a:gd name="T18" fmla="*/ 2844 w 2857"/>
                  <a:gd name="T19" fmla="*/ 894 h 1725"/>
                  <a:gd name="T20" fmla="*/ 2826 w 2857"/>
                  <a:gd name="T21" fmla="*/ 908 h 1725"/>
                  <a:gd name="T22" fmla="*/ 1486 w 2857"/>
                  <a:gd name="T23" fmla="*/ 1712 h 1725"/>
                  <a:gd name="T24" fmla="*/ 1469 w 2857"/>
                  <a:gd name="T25" fmla="*/ 1719 h 1725"/>
                  <a:gd name="T26" fmla="*/ 1450 w 2857"/>
                  <a:gd name="T27" fmla="*/ 1724 h 1725"/>
                  <a:gd name="T28" fmla="*/ 1428 w 2857"/>
                  <a:gd name="T29" fmla="*/ 1725 h 1725"/>
                  <a:gd name="T30" fmla="*/ 1407 w 2857"/>
                  <a:gd name="T31" fmla="*/ 1724 h 1725"/>
                  <a:gd name="T32" fmla="*/ 1387 w 2857"/>
                  <a:gd name="T33" fmla="*/ 1719 h 1725"/>
                  <a:gd name="T34" fmla="*/ 1371 w 2857"/>
                  <a:gd name="T35" fmla="*/ 1712 h 1725"/>
                  <a:gd name="T36" fmla="*/ 31 w 2857"/>
                  <a:gd name="T37" fmla="*/ 908 h 1725"/>
                  <a:gd name="T38" fmla="*/ 16 w 2857"/>
                  <a:gd name="T39" fmla="*/ 897 h 1725"/>
                  <a:gd name="T40" fmla="*/ 5 w 2857"/>
                  <a:gd name="T41" fmla="*/ 883 h 1725"/>
                  <a:gd name="T42" fmla="*/ 0 w 2857"/>
                  <a:gd name="T43" fmla="*/ 869 h 1725"/>
                  <a:gd name="T44" fmla="*/ 0 w 2857"/>
                  <a:gd name="T45" fmla="*/ 854 h 1725"/>
                  <a:gd name="T46" fmla="*/ 5 w 2857"/>
                  <a:gd name="T47" fmla="*/ 841 h 1725"/>
                  <a:gd name="T48" fmla="*/ 16 w 2857"/>
                  <a:gd name="T49" fmla="*/ 828 h 1725"/>
                  <a:gd name="T50" fmla="*/ 31 w 2857"/>
                  <a:gd name="T51" fmla="*/ 816 h 1725"/>
                  <a:gd name="T52" fmla="*/ 1371 w 2857"/>
                  <a:gd name="T53" fmla="*/ 12 h 1725"/>
                  <a:gd name="T54" fmla="*/ 1387 w 2857"/>
                  <a:gd name="T55" fmla="*/ 4 h 1725"/>
                  <a:gd name="T56" fmla="*/ 1407 w 2857"/>
                  <a:gd name="T57" fmla="*/ 1 h 1725"/>
                  <a:gd name="T58" fmla="*/ 1428 w 2857"/>
                  <a:gd name="T59" fmla="*/ 0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7" h="1725">
                    <a:moveTo>
                      <a:pt x="1428" y="0"/>
                    </a:moveTo>
                    <a:lnTo>
                      <a:pt x="1450" y="1"/>
                    </a:lnTo>
                    <a:lnTo>
                      <a:pt x="1469" y="4"/>
                    </a:lnTo>
                    <a:lnTo>
                      <a:pt x="1486" y="12"/>
                    </a:lnTo>
                    <a:lnTo>
                      <a:pt x="2826" y="816"/>
                    </a:lnTo>
                    <a:lnTo>
                      <a:pt x="2844" y="830"/>
                    </a:lnTo>
                    <a:lnTo>
                      <a:pt x="2853" y="846"/>
                    </a:lnTo>
                    <a:lnTo>
                      <a:pt x="2857" y="862"/>
                    </a:lnTo>
                    <a:lnTo>
                      <a:pt x="2853" y="879"/>
                    </a:lnTo>
                    <a:lnTo>
                      <a:pt x="2844" y="894"/>
                    </a:lnTo>
                    <a:lnTo>
                      <a:pt x="2826" y="908"/>
                    </a:lnTo>
                    <a:lnTo>
                      <a:pt x="1486" y="1712"/>
                    </a:lnTo>
                    <a:lnTo>
                      <a:pt x="1469" y="1719"/>
                    </a:lnTo>
                    <a:lnTo>
                      <a:pt x="1450" y="1724"/>
                    </a:lnTo>
                    <a:lnTo>
                      <a:pt x="1428" y="1725"/>
                    </a:lnTo>
                    <a:lnTo>
                      <a:pt x="1407" y="1724"/>
                    </a:lnTo>
                    <a:lnTo>
                      <a:pt x="1387" y="1719"/>
                    </a:lnTo>
                    <a:lnTo>
                      <a:pt x="1371" y="1712"/>
                    </a:lnTo>
                    <a:lnTo>
                      <a:pt x="31" y="908"/>
                    </a:lnTo>
                    <a:lnTo>
                      <a:pt x="16" y="897"/>
                    </a:lnTo>
                    <a:lnTo>
                      <a:pt x="5" y="883"/>
                    </a:lnTo>
                    <a:lnTo>
                      <a:pt x="0" y="869"/>
                    </a:lnTo>
                    <a:lnTo>
                      <a:pt x="0" y="854"/>
                    </a:lnTo>
                    <a:lnTo>
                      <a:pt x="5" y="841"/>
                    </a:lnTo>
                    <a:lnTo>
                      <a:pt x="16" y="828"/>
                    </a:lnTo>
                    <a:lnTo>
                      <a:pt x="31" y="816"/>
                    </a:lnTo>
                    <a:lnTo>
                      <a:pt x="1371" y="12"/>
                    </a:lnTo>
                    <a:lnTo>
                      <a:pt x="1387" y="4"/>
                    </a:lnTo>
                    <a:lnTo>
                      <a:pt x="1407" y="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3" name="Freeform 17"/>
              <p:cNvSpPr>
                <a:spLocks/>
              </p:cNvSpPr>
              <p:nvPr/>
            </p:nvSpPr>
            <p:spPr bwMode="auto">
              <a:xfrm>
                <a:off x="822254" y="3053350"/>
                <a:ext cx="888897" cy="534062"/>
              </a:xfrm>
              <a:custGeom>
                <a:avLst/>
                <a:gdLst>
                  <a:gd name="T0" fmla="*/ 1228 w 2455"/>
                  <a:gd name="T1" fmla="*/ 0 h 1473"/>
                  <a:gd name="T2" fmla="*/ 2455 w 2455"/>
                  <a:gd name="T3" fmla="*/ 737 h 1473"/>
                  <a:gd name="T4" fmla="*/ 1228 w 2455"/>
                  <a:gd name="T5" fmla="*/ 1473 h 1473"/>
                  <a:gd name="T6" fmla="*/ 0 w 2455"/>
                  <a:gd name="T7" fmla="*/ 737 h 1473"/>
                  <a:gd name="T8" fmla="*/ 1228 w 2455"/>
                  <a:gd name="T9" fmla="*/ 0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5" h="1473">
                    <a:moveTo>
                      <a:pt x="1228" y="0"/>
                    </a:moveTo>
                    <a:lnTo>
                      <a:pt x="2455" y="737"/>
                    </a:lnTo>
                    <a:lnTo>
                      <a:pt x="1228" y="1473"/>
                    </a:lnTo>
                    <a:lnTo>
                      <a:pt x="0" y="737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4" name="Freeform 18"/>
              <p:cNvSpPr>
                <a:spLocks/>
              </p:cNvSpPr>
              <p:nvPr/>
            </p:nvSpPr>
            <p:spPr bwMode="auto">
              <a:xfrm>
                <a:off x="1160795" y="3053350"/>
                <a:ext cx="550356" cy="459837"/>
              </a:xfrm>
              <a:custGeom>
                <a:avLst/>
                <a:gdLst>
                  <a:gd name="T0" fmla="*/ 290 w 1517"/>
                  <a:gd name="T1" fmla="*/ 0 h 1271"/>
                  <a:gd name="T2" fmla="*/ 1517 w 1517"/>
                  <a:gd name="T3" fmla="*/ 737 h 1271"/>
                  <a:gd name="T4" fmla="*/ 627 w 1517"/>
                  <a:gd name="T5" fmla="*/ 1271 h 1271"/>
                  <a:gd name="T6" fmla="*/ 603 w 1517"/>
                  <a:gd name="T7" fmla="*/ 1241 h 1271"/>
                  <a:gd name="T8" fmla="*/ 586 w 1517"/>
                  <a:gd name="T9" fmla="*/ 1212 h 1271"/>
                  <a:gd name="T10" fmla="*/ 577 w 1517"/>
                  <a:gd name="T11" fmla="*/ 1182 h 1271"/>
                  <a:gd name="T12" fmla="*/ 572 w 1517"/>
                  <a:gd name="T13" fmla="*/ 1151 h 1271"/>
                  <a:gd name="T14" fmla="*/ 572 w 1517"/>
                  <a:gd name="T15" fmla="*/ 1120 h 1271"/>
                  <a:gd name="T16" fmla="*/ 574 w 1517"/>
                  <a:gd name="T17" fmla="*/ 1090 h 1271"/>
                  <a:gd name="T18" fmla="*/ 580 w 1517"/>
                  <a:gd name="T19" fmla="*/ 1058 h 1271"/>
                  <a:gd name="T20" fmla="*/ 587 w 1517"/>
                  <a:gd name="T21" fmla="*/ 1027 h 1271"/>
                  <a:gd name="T22" fmla="*/ 595 w 1517"/>
                  <a:gd name="T23" fmla="*/ 995 h 1271"/>
                  <a:gd name="T24" fmla="*/ 601 w 1517"/>
                  <a:gd name="T25" fmla="*/ 964 h 1271"/>
                  <a:gd name="T26" fmla="*/ 606 w 1517"/>
                  <a:gd name="T27" fmla="*/ 932 h 1271"/>
                  <a:gd name="T28" fmla="*/ 608 w 1517"/>
                  <a:gd name="T29" fmla="*/ 901 h 1271"/>
                  <a:gd name="T30" fmla="*/ 606 w 1517"/>
                  <a:gd name="T31" fmla="*/ 871 h 1271"/>
                  <a:gd name="T32" fmla="*/ 600 w 1517"/>
                  <a:gd name="T33" fmla="*/ 839 h 1271"/>
                  <a:gd name="T34" fmla="*/ 590 w 1517"/>
                  <a:gd name="T35" fmla="*/ 819 h 1271"/>
                  <a:gd name="T36" fmla="*/ 574 w 1517"/>
                  <a:gd name="T37" fmla="*/ 797 h 1271"/>
                  <a:gd name="T38" fmla="*/ 556 w 1517"/>
                  <a:gd name="T39" fmla="*/ 776 h 1271"/>
                  <a:gd name="T40" fmla="*/ 532 w 1517"/>
                  <a:gd name="T41" fmla="*/ 754 h 1271"/>
                  <a:gd name="T42" fmla="*/ 515 w 1517"/>
                  <a:gd name="T43" fmla="*/ 737 h 1271"/>
                  <a:gd name="T44" fmla="*/ 498 w 1517"/>
                  <a:gd name="T45" fmla="*/ 718 h 1271"/>
                  <a:gd name="T46" fmla="*/ 483 w 1517"/>
                  <a:gd name="T47" fmla="*/ 700 h 1271"/>
                  <a:gd name="T48" fmla="*/ 471 w 1517"/>
                  <a:gd name="T49" fmla="*/ 681 h 1271"/>
                  <a:gd name="T50" fmla="*/ 465 w 1517"/>
                  <a:gd name="T51" fmla="*/ 660 h 1271"/>
                  <a:gd name="T52" fmla="*/ 465 w 1517"/>
                  <a:gd name="T53" fmla="*/ 639 h 1271"/>
                  <a:gd name="T54" fmla="*/ 470 w 1517"/>
                  <a:gd name="T55" fmla="*/ 617 h 1271"/>
                  <a:gd name="T56" fmla="*/ 479 w 1517"/>
                  <a:gd name="T57" fmla="*/ 596 h 1271"/>
                  <a:gd name="T58" fmla="*/ 490 w 1517"/>
                  <a:gd name="T59" fmla="*/ 575 h 1271"/>
                  <a:gd name="T60" fmla="*/ 502 w 1517"/>
                  <a:gd name="T61" fmla="*/ 554 h 1271"/>
                  <a:gd name="T62" fmla="*/ 511 w 1517"/>
                  <a:gd name="T63" fmla="*/ 533 h 1271"/>
                  <a:gd name="T64" fmla="*/ 519 w 1517"/>
                  <a:gd name="T65" fmla="*/ 512 h 1271"/>
                  <a:gd name="T66" fmla="*/ 521 w 1517"/>
                  <a:gd name="T67" fmla="*/ 490 h 1271"/>
                  <a:gd name="T68" fmla="*/ 517 w 1517"/>
                  <a:gd name="T69" fmla="*/ 467 h 1271"/>
                  <a:gd name="T70" fmla="*/ 503 w 1517"/>
                  <a:gd name="T71" fmla="*/ 439 h 1271"/>
                  <a:gd name="T72" fmla="*/ 482 w 1517"/>
                  <a:gd name="T73" fmla="*/ 410 h 1271"/>
                  <a:gd name="T74" fmla="*/ 454 w 1517"/>
                  <a:gd name="T75" fmla="*/ 384 h 1271"/>
                  <a:gd name="T76" fmla="*/ 422 w 1517"/>
                  <a:gd name="T77" fmla="*/ 357 h 1271"/>
                  <a:gd name="T78" fmla="*/ 384 w 1517"/>
                  <a:gd name="T79" fmla="*/ 332 h 1271"/>
                  <a:gd name="T80" fmla="*/ 344 w 1517"/>
                  <a:gd name="T81" fmla="*/ 306 h 1271"/>
                  <a:gd name="T82" fmla="*/ 301 w 1517"/>
                  <a:gd name="T83" fmla="*/ 283 h 1271"/>
                  <a:gd name="T84" fmla="*/ 257 w 1517"/>
                  <a:gd name="T85" fmla="*/ 261 h 1271"/>
                  <a:gd name="T86" fmla="*/ 213 w 1517"/>
                  <a:gd name="T87" fmla="*/ 242 h 1271"/>
                  <a:gd name="T88" fmla="*/ 170 w 1517"/>
                  <a:gd name="T89" fmla="*/ 223 h 1271"/>
                  <a:gd name="T90" fmla="*/ 128 w 1517"/>
                  <a:gd name="T91" fmla="*/ 207 h 1271"/>
                  <a:gd name="T92" fmla="*/ 91 w 1517"/>
                  <a:gd name="T93" fmla="*/ 192 h 1271"/>
                  <a:gd name="T94" fmla="*/ 78 w 1517"/>
                  <a:gd name="T95" fmla="*/ 190 h 1271"/>
                  <a:gd name="T96" fmla="*/ 63 w 1517"/>
                  <a:gd name="T97" fmla="*/ 186 h 1271"/>
                  <a:gd name="T98" fmla="*/ 43 w 1517"/>
                  <a:gd name="T99" fmla="*/ 183 h 1271"/>
                  <a:gd name="T100" fmla="*/ 22 w 1517"/>
                  <a:gd name="T101" fmla="*/ 178 h 1271"/>
                  <a:gd name="T102" fmla="*/ 0 w 1517"/>
                  <a:gd name="T103" fmla="*/ 174 h 1271"/>
                  <a:gd name="T104" fmla="*/ 290 w 1517"/>
                  <a:gd name="T105" fmla="*/ 0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17" h="1271">
                    <a:moveTo>
                      <a:pt x="290" y="0"/>
                    </a:moveTo>
                    <a:lnTo>
                      <a:pt x="1517" y="737"/>
                    </a:lnTo>
                    <a:lnTo>
                      <a:pt x="627" y="1271"/>
                    </a:lnTo>
                    <a:lnTo>
                      <a:pt x="603" y="1241"/>
                    </a:lnTo>
                    <a:lnTo>
                      <a:pt x="586" y="1212"/>
                    </a:lnTo>
                    <a:lnTo>
                      <a:pt x="577" y="1182"/>
                    </a:lnTo>
                    <a:lnTo>
                      <a:pt x="572" y="1151"/>
                    </a:lnTo>
                    <a:lnTo>
                      <a:pt x="572" y="1120"/>
                    </a:lnTo>
                    <a:lnTo>
                      <a:pt x="574" y="1090"/>
                    </a:lnTo>
                    <a:lnTo>
                      <a:pt x="580" y="1058"/>
                    </a:lnTo>
                    <a:lnTo>
                      <a:pt x="587" y="1027"/>
                    </a:lnTo>
                    <a:lnTo>
                      <a:pt x="595" y="995"/>
                    </a:lnTo>
                    <a:lnTo>
                      <a:pt x="601" y="964"/>
                    </a:lnTo>
                    <a:lnTo>
                      <a:pt x="606" y="932"/>
                    </a:lnTo>
                    <a:lnTo>
                      <a:pt x="608" y="901"/>
                    </a:lnTo>
                    <a:lnTo>
                      <a:pt x="606" y="871"/>
                    </a:lnTo>
                    <a:lnTo>
                      <a:pt x="600" y="839"/>
                    </a:lnTo>
                    <a:lnTo>
                      <a:pt x="590" y="819"/>
                    </a:lnTo>
                    <a:lnTo>
                      <a:pt x="574" y="797"/>
                    </a:lnTo>
                    <a:lnTo>
                      <a:pt x="556" y="776"/>
                    </a:lnTo>
                    <a:lnTo>
                      <a:pt x="532" y="754"/>
                    </a:lnTo>
                    <a:lnTo>
                      <a:pt x="515" y="737"/>
                    </a:lnTo>
                    <a:lnTo>
                      <a:pt x="498" y="718"/>
                    </a:lnTo>
                    <a:lnTo>
                      <a:pt x="483" y="700"/>
                    </a:lnTo>
                    <a:lnTo>
                      <a:pt x="471" y="681"/>
                    </a:lnTo>
                    <a:lnTo>
                      <a:pt x="465" y="660"/>
                    </a:lnTo>
                    <a:lnTo>
                      <a:pt x="465" y="639"/>
                    </a:lnTo>
                    <a:lnTo>
                      <a:pt x="470" y="617"/>
                    </a:lnTo>
                    <a:lnTo>
                      <a:pt x="479" y="596"/>
                    </a:lnTo>
                    <a:lnTo>
                      <a:pt x="490" y="575"/>
                    </a:lnTo>
                    <a:lnTo>
                      <a:pt x="502" y="554"/>
                    </a:lnTo>
                    <a:lnTo>
                      <a:pt x="511" y="533"/>
                    </a:lnTo>
                    <a:lnTo>
                      <a:pt x="519" y="512"/>
                    </a:lnTo>
                    <a:lnTo>
                      <a:pt x="521" y="490"/>
                    </a:lnTo>
                    <a:lnTo>
                      <a:pt x="517" y="467"/>
                    </a:lnTo>
                    <a:lnTo>
                      <a:pt x="503" y="439"/>
                    </a:lnTo>
                    <a:lnTo>
                      <a:pt x="482" y="410"/>
                    </a:lnTo>
                    <a:lnTo>
                      <a:pt x="454" y="384"/>
                    </a:lnTo>
                    <a:lnTo>
                      <a:pt x="422" y="357"/>
                    </a:lnTo>
                    <a:lnTo>
                      <a:pt x="384" y="332"/>
                    </a:lnTo>
                    <a:lnTo>
                      <a:pt x="344" y="306"/>
                    </a:lnTo>
                    <a:lnTo>
                      <a:pt x="301" y="283"/>
                    </a:lnTo>
                    <a:lnTo>
                      <a:pt x="257" y="261"/>
                    </a:lnTo>
                    <a:lnTo>
                      <a:pt x="213" y="242"/>
                    </a:lnTo>
                    <a:lnTo>
                      <a:pt x="170" y="223"/>
                    </a:lnTo>
                    <a:lnTo>
                      <a:pt x="128" y="207"/>
                    </a:lnTo>
                    <a:lnTo>
                      <a:pt x="91" y="192"/>
                    </a:lnTo>
                    <a:lnTo>
                      <a:pt x="78" y="190"/>
                    </a:lnTo>
                    <a:lnTo>
                      <a:pt x="63" y="186"/>
                    </a:lnTo>
                    <a:lnTo>
                      <a:pt x="43" y="183"/>
                    </a:lnTo>
                    <a:lnTo>
                      <a:pt x="22" y="178"/>
                    </a:lnTo>
                    <a:lnTo>
                      <a:pt x="0" y="174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377A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5" name="Freeform 19"/>
              <p:cNvSpPr>
                <a:spLocks/>
              </p:cNvSpPr>
              <p:nvPr/>
            </p:nvSpPr>
            <p:spPr bwMode="auto">
              <a:xfrm>
                <a:off x="1126398" y="3234388"/>
                <a:ext cx="70605" cy="47070"/>
              </a:xfrm>
              <a:custGeom>
                <a:avLst/>
                <a:gdLst>
                  <a:gd name="T0" fmla="*/ 100 w 197"/>
                  <a:gd name="T1" fmla="*/ 0 h 131"/>
                  <a:gd name="T2" fmla="*/ 126 w 197"/>
                  <a:gd name="T3" fmla="*/ 3 h 131"/>
                  <a:gd name="T4" fmla="*/ 149 w 197"/>
                  <a:gd name="T5" fmla="*/ 9 h 131"/>
                  <a:gd name="T6" fmla="*/ 168 w 197"/>
                  <a:gd name="T7" fmla="*/ 19 h 131"/>
                  <a:gd name="T8" fmla="*/ 183 w 197"/>
                  <a:gd name="T9" fmla="*/ 32 h 131"/>
                  <a:gd name="T10" fmla="*/ 194 w 197"/>
                  <a:gd name="T11" fmla="*/ 47 h 131"/>
                  <a:gd name="T12" fmla="*/ 197 w 197"/>
                  <a:gd name="T13" fmla="*/ 64 h 131"/>
                  <a:gd name="T14" fmla="*/ 195 w 197"/>
                  <a:gd name="T15" fmla="*/ 82 h 131"/>
                  <a:gd name="T16" fmla="*/ 185 w 197"/>
                  <a:gd name="T17" fmla="*/ 99 h 131"/>
                  <a:gd name="T18" fmla="*/ 169 w 197"/>
                  <a:gd name="T19" fmla="*/ 112 h 131"/>
                  <a:gd name="T20" fmla="*/ 148 w 197"/>
                  <a:gd name="T21" fmla="*/ 123 h 131"/>
                  <a:gd name="T22" fmla="*/ 123 w 197"/>
                  <a:gd name="T23" fmla="*/ 129 h 131"/>
                  <a:gd name="T24" fmla="*/ 96 w 197"/>
                  <a:gd name="T25" fmla="*/ 131 h 131"/>
                  <a:gd name="T26" fmla="*/ 69 w 197"/>
                  <a:gd name="T27" fmla="*/ 128 h 131"/>
                  <a:gd name="T28" fmla="*/ 45 w 197"/>
                  <a:gd name="T29" fmla="*/ 121 h 131"/>
                  <a:gd name="T30" fmla="*/ 26 w 197"/>
                  <a:gd name="T31" fmla="*/ 110 h 131"/>
                  <a:gd name="T32" fmla="*/ 11 w 197"/>
                  <a:gd name="T33" fmla="*/ 95 h 131"/>
                  <a:gd name="T34" fmla="*/ 1 w 197"/>
                  <a:gd name="T35" fmla="*/ 78 h 131"/>
                  <a:gd name="T36" fmla="*/ 0 w 197"/>
                  <a:gd name="T37" fmla="*/ 61 h 131"/>
                  <a:gd name="T38" fmla="*/ 5 w 197"/>
                  <a:gd name="T39" fmla="*/ 44 h 131"/>
                  <a:gd name="T40" fmla="*/ 16 w 197"/>
                  <a:gd name="T41" fmla="*/ 30 h 131"/>
                  <a:gd name="T42" fmla="*/ 33 w 197"/>
                  <a:gd name="T43" fmla="*/ 17 h 131"/>
                  <a:gd name="T44" fmla="*/ 52 w 197"/>
                  <a:gd name="T45" fmla="*/ 8 h 131"/>
                  <a:gd name="T46" fmla="*/ 75 w 197"/>
                  <a:gd name="T47" fmla="*/ 2 h 131"/>
                  <a:gd name="T48" fmla="*/ 100 w 197"/>
                  <a:gd name="T4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7" h="131">
                    <a:moveTo>
                      <a:pt x="100" y="0"/>
                    </a:moveTo>
                    <a:lnTo>
                      <a:pt x="126" y="3"/>
                    </a:lnTo>
                    <a:lnTo>
                      <a:pt x="149" y="9"/>
                    </a:lnTo>
                    <a:lnTo>
                      <a:pt x="168" y="19"/>
                    </a:lnTo>
                    <a:lnTo>
                      <a:pt x="183" y="32"/>
                    </a:lnTo>
                    <a:lnTo>
                      <a:pt x="194" y="47"/>
                    </a:lnTo>
                    <a:lnTo>
                      <a:pt x="197" y="64"/>
                    </a:lnTo>
                    <a:lnTo>
                      <a:pt x="195" y="82"/>
                    </a:lnTo>
                    <a:lnTo>
                      <a:pt x="185" y="99"/>
                    </a:lnTo>
                    <a:lnTo>
                      <a:pt x="169" y="112"/>
                    </a:lnTo>
                    <a:lnTo>
                      <a:pt x="148" y="123"/>
                    </a:lnTo>
                    <a:lnTo>
                      <a:pt x="123" y="129"/>
                    </a:lnTo>
                    <a:lnTo>
                      <a:pt x="96" y="131"/>
                    </a:lnTo>
                    <a:lnTo>
                      <a:pt x="69" y="128"/>
                    </a:lnTo>
                    <a:lnTo>
                      <a:pt x="45" y="121"/>
                    </a:lnTo>
                    <a:lnTo>
                      <a:pt x="26" y="110"/>
                    </a:lnTo>
                    <a:lnTo>
                      <a:pt x="11" y="95"/>
                    </a:lnTo>
                    <a:lnTo>
                      <a:pt x="1" y="78"/>
                    </a:lnTo>
                    <a:lnTo>
                      <a:pt x="0" y="61"/>
                    </a:lnTo>
                    <a:lnTo>
                      <a:pt x="5" y="44"/>
                    </a:lnTo>
                    <a:lnTo>
                      <a:pt x="16" y="30"/>
                    </a:lnTo>
                    <a:lnTo>
                      <a:pt x="33" y="17"/>
                    </a:lnTo>
                    <a:lnTo>
                      <a:pt x="52" y="8"/>
                    </a:lnTo>
                    <a:lnTo>
                      <a:pt x="75" y="2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6" name="Freeform 20"/>
              <p:cNvSpPr>
                <a:spLocks/>
              </p:cNvSpPr>
              <p:nvPr/>
            </p:nvSpPr>
            <p:spPr bwMode="auto">
              <a:xfrm>
                <a:off x="1092000" y="3355684"/>
                <a:ext cx="103192" cy="68794"/>
              </a:xfrm>
              <a:custGeom>
                <a:avLst/>
                <a:gdLst>
                  <a:gd name="T0" fmla="*/ 146 w 286"/>
                  <a:gd name="T1" fmla="*/ 0 h 189"/>
                  <a:gd name="T2" fmla="*/ 177 w 286"/>
                  <a:gd name="T3" fmla="*/ 2 h 189"/>
                  <a:gd name="T4" fmla="*/ 206 w 286"/>
                  <a:gd name="T5" fmla="*/ 9 h 189"/>
                  <a:gd name="T6" fmla="*/ 232 w 286"/>
                  <a:gd name="T7" fmla="*/ 20 h 189"/>
                  <a:gd name="T8" fmla="*/ 254 w 286"/>
                  <a:gd name="T9" fmla="*/ 35 h 189"/>
                  <a:gd name="T10" fmla="*/ 270 w 286"/>
                  <a:gd name="T11" fmla="*/ 52 h 189"/>
                  <a:gd name="T12" fmla="*/ 281 w 286"/>
                  <a:gd name="T13" fmla="*/ 71 h 189"/>
                  <a:gd name="T14" fmla="*/ 286 w 286"/>
                  <a:gd name="T15" fmla="*/ 91 h 189"/>
                  <a:gd name="T16" fmla="*/ 283 w 286"/>
                  <a:gd name="T17" fmla="*/ 114 h 189"/>
                  <a:gd name="T18" fmla="*/ 272 w 286"/>
                  <a:gd name="T19" fmla="*/ 135 h 189"/>
                  <a:gd name="T20" fmla="*/ 255 w 286"/>
                  <a:gd name="T21" fmla="*/ 153 h 189"/>
                  <a:gd name="T22" fmla="*/ 232 w 286"/>
                  <a:gd name="T23" fmla="*/ 169 h 189"/>
                  <a:gd name="T24" fmla="*/ 204 w 286"/>
                  <a:gd name="T25" fmla="*/ 180 h 189"/>
                  <a:gd name="T26" fmla="*/ 173 w 286"/>
                  <a:gd name="T27" fmla="*/ 187 h 189"/>
                  <a:gd name="T28" fmla="*/ 139 w 286"/>
                  <a:gd name="T29" fmla="*/ 189 h 189"/>
                  <a:gd name="T30" fmla="*/ 105 w 286"/>
                  <a:gd name="T31" fmla="*/ 186 h 189"/>
                  <a:gd name="T32" fmla="*/ 73 w 286"/>
                  <a:gd name="T33" fmla="*/ 177 h 189"/>
                  <a:gd name="T34" fmla="*/ 47 w 286"/>
                  <a:gd name="T35" fmla="*/ 165 h 189"/>
                  <a:gd name="T36" fmla="*/ 25 w 286"/>
                  <a:gd name="T37" fmla="*/ 149 h 189"/>
                  <a:gd name="T38" fmla="*/ 9 w 286"/>
                  <a:gd name="T39" fmla="*/ 130 h 189"/>
                  <a:gd name="T40" fmla="*/ 1 w 286"/>
                  <a:gd name="T41" fmla="*/ 110 h 189"/>
                  <a:gd name="T42" fmla="*/ 0 w 286"/>
                  <a:gd name="T43" fmla="*/ 88 h 189"/>
                  <a:gd name="T44" fmla="*/ 4 w 286"/>
                  <a:gd name="T45" fmla="*/ 66 h 189"/>
                  <a:gd name="T46" fmla="*/ 18 w 286"/>
                  <a:gd name="T47" fmla="*/ 47 h 189"/>
                  <a:gd name="T48" fmla="*/ 35 w 286"/>
                  <a:gd name="T49" fmla="*/ 31 h 189"/>
                  <a:gd name="T50" fmla="*/ 58 w 286"/>
                  <a:gd name="T51" fmla="*/ 18 h 189"/>
                  <a:gd name="T52" fmla="*/ 84 w 286"/>
                  <a:gd name="T53" fmla="*/ 7 h 189"/>
                  <a:gd name="T54" fmla="*/ 113 w 286"/>
                  <a:gd name="T55" fmla="*/ 1 h 189"/>
                  <a:gd name="T56" fmla="*/ 146 w 286"/>
                  <a:gd name="T57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6" h="189">
                    <a:moveTo>
                      <a:pt x="146" y="0"/>
                    </a:moveTo>
                    <a:lnTo>
                      <a:pt x="177" y="2"/>
                    </a:lnTo>
                    <a:lnTo>
                      <a:pt x="206" y="9"/>
                    </a:lnTo>
                    <a:lnTo>
                      <a:pt x="232" y="20"/>
                    </a:lnTo>
                    <a:lnTo>
                      <a:pt x="254" y="35"/>
                    </a:lnTo>
                    <a:lnTo>
                      <a:pt x="270" y="52"/>
                    </a:lnTo>
                    <a:lnTo>
                      <a:pt x="281" y="71"/>
                    </a:lnTo>
                    <a:lnTo>
                      <a:pt x="286" y="91"/>
                    </a:lnTo>
                    <a:lnTo>
                      <a:pt x="283" y="114"/>
                    </a:lnTo>
                    <a:lnTo>
                      <a:pt x="272" y="135"/>
                    </a:lnTo>
                    <a:lnTo>
                      <a:pt x="255" y="153"/>
                    </a:lnTo>
                    <a:lnTo>
                      <a:pt x="232" y="169"/>
                    </a:lnTo>
                    <a:lnTo>
                      <a:pt x="204" y="180"/>
                    </a:lnTo>
                    <a:lnTo>
                      <a:pt x="173" y="187"/>
                    </a:lnTo>
                    <a:lnTo>
                      <a:pt x="139" y="189"/>
                    </a:lnTo>
                    <a:lnTo>
                      <a:pt x="105" y="186"/>
                    </a:lnTo>
                    <a:lnTo>
                      <a:pt x="73" y="177"/>
                    </a:lnTo>
                    <a:lnTo>
                      <a:pt x="47" y="165"/>
                    </a:lnTo>
                    <a:lnTo>
                      <a:pt x="25" y="149"/>
                    </a:lnTo>
                    <a:lnTo>
                      <a:pt x="9" y="130"/>
                    </a:lnTo>
                    <a:lnTo>
                      <a:pt x="1" y="110"/>
                    </a:lnTo>
                    <a:lnTo>
                      <a:pt x="0" y="88"/>
                    </a:lnTo>
                    <a:lnTo>
                      <a:pt x="4" y="66"/>
                    </a:lnTo>
                    <a:lnTo>
                      <a:pt x="18" y="47"/>
                    </a:lnTo>
                    <a:lnTo>
                      <a:pt x="35" y="31"/>
                    </a:lnTo>
                    <a:lnTo>
                      <a:pt x="58" y="18"/>
                    </a:lnTo>
                    <a:lnTo>
                      <a:pt x="84" y="7"/>
                    </a:lnTo>
                    <a:lnTo>
                      <a:pt x="113" y="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7" name="Freeform 21"/>
              <p:cNvSpPr>
                <a:spLocks/>
              </p:cNvSpPr>
              <p:nvPr/>
            </p:nvSpPr>
            <p:spPr bwMode="auto">
              <a:xfrm>
                <a:off x="1428731" y="3250682"/>
                <a:ext cx="92330" cy="61553"/>
              </a:xfrm>
              <a:custGeom>
                <a:avLst/>
                <a:gdLst>
                  <a:gd name="T0" fmla="*/ 130 w 254"/>
                  <a:gd name="T1" fmla="*/ 0 h 168"/>
                  <a:gd name="T2" fmla="*/ 159 w 254"/>
                  <a:gd name="T3" fmla="*/ 3 h 168"/>
                  <a:gd name="T4" fmla="*/ 184 w 254"/>
                  <a:gd name="T5" fmla="*/ 9 h 168"/>
                  <a:gd name="T6" fmla="*/ 207 w 254"/>
                  <a:gd name="T7" fmla="*/ 18 h 168"/>
                  <a:gd name="T8" fmla="*/ 226 w 254"/>
                  <a:gd name="T9" fmla="*/ 32 h 168"/>
                  <a:gd name="T10" fmla="*/ 241 w 254"/>
                  <a:gd name="T11" fmla="*/ 46 h 168"/>
                  <a:gd name="T12" fmla="*/ 251 w 254"/>
                  <a:gd name="T13" fmla="*/ 64 h 168"/>
                  <a:gd name="T14" fmla="*/ 254 w 254"/>
                  <a:gd name="T15" fmla="*/ 83 h 168"/>
                  <a:gd name="T16" fmla="*/ 252 w 254"/>
                  <a:gd name="T17" fmla="*/ 103 h 168"/>
                  <a:gd name="T18" fmla="*/ 242 w 254"/>
                  <a:gd name="T19" fmla="*/ 121 h 168"/>
                  <a:gd name="T20" fmla="*/ 228 w 254"/>
                  <a:gd name="T21" fmla="*/ 137 h 168"/>
                  <a:gd name="T22" fmla="*/ 207 w 254"/>
                  <a:gd name="T23" fmla="*/ 150 h 168"/>
                  <a:gd name="T24" fmla="*/ 183 w 254"/>
                  <a:gd name="T25" fmla="*/ 161 h 168"/>
                  <a:gd name="T26" fmla="*/ 155 w 254"/>
                  <a:gd name="T27" fmla="*/ 167 h 168"/>
                  <a:gd name="T28" fmla="*/ 125 w 254"/>
                  <a:gd name="T29" fmla="*/ 168 h 168"/>
                  <a:gd name="T30" fmla="*/ 95 w 254"/>
                  <a:gd name="T31" fmla="*/ 166 h 168"/>
                  <a:gd name="T32" fmla="*/ 67 w 254"/>
                  <a:gd name="T33" fmla="*/ 159 h 168"/>
                  <a:gd name="T34" fmla="*/ 44 w 254"/>
                  <a:gd name="T35" fmla="*/ 148 h 168"/>
                  <a:gd name="T36" fmla="*/ 25 w 254"/>
                  <a:gd name="T37" fmla="*/ 133 h 168"/>
                  <a:gd name="T38" fmla="*/ 10 w 254"/>
                  <a:gd name="T39" fmla="*/ 116 h 168"/>
                  <a:gd name="T40" fmla="*/ 3 w 254"/>
                  <a:gd name="T41" fmla="*/ 98 h 168"/>
                  <a:gd name="T42" fmla="*/ 0 w 254"/>
                  <a:gd name="T43" fmla="*/ 79 h 168"/>
                  <a:gd name="T44" fmla="*/ 6 w 254"/>
                  <a:gd name="T45" fmla="*/ 60 h 168"/>
                  <a:gd name="T46" fmla="*/ 17 w 254"/>
                  <a:gd name="T47" fmla="*/ 43 h 168"/>
                  <a:gd name="T48" fmla="*/ 33 w 254"/>
                  <a:gd name="T49" fmla="*/ 28 h 168"/>
                  <a:gd name="T50" fmla="*/ 54 w 254"/>
                  <a:gd name="T51" fmla="*/ 16 h 168"/>
                  <a:gd name="T52" fmla="*/ 77 w 254"/>
                  <a:gd name="T53" fmla="*/ 8 h 168"/>
                  <a:gd name="T54" fmla="*/ 102 w 254"/>
                  <a:gd name="T55" fmla="*/ 2 h 168"/>
                  <a:gd name="T56" fmla="*/ 130 w 254"/>
                  <a:gd name="T5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4" h="168">
                    <a:moveTo>
                      <a:pt x="130" y="0"/>
                    </a:moveTo>
                    <a:lnTo>
                      <a:pt x="159" y="3"/>
                    </a:lnTo>
                    <a:lnTo>
                      <a:pt x="184" y="9"/>
                    </a:lnTo>
                    <a:lnTo>
                      <a:pt x="207" y="18"/>
                    </a:lnTo>
                    <a:lnTo>
                      <a:pt x="226" y="32"/>
                    </a:lnTo>
                    <a:lnTo>
                      <a:pt x="241" y="46"/>
                    </a:lnTo>
                    <a:lnTo>
                      <a:pt x="251" y="64"/>
                    </a:lnTo>
                    <a:lnTo>
                      <a:pt x="254" y="83"/>
                    </a:lnTo>
                    <a:lnTo>
                      <a:pt x="252" y="103"/>
                    </a:lnTo>
                    <a:lnTo>
                      <a:pt x="242" y="121"/>
                    </a:lnTo>
                    <a:lnTo>
                      <a:pt x="228" y="137"/>
                    </a:lnTo>
                    <a:lnTo>
                      <a:pt x="207" y="150"/>
                    </a:lnTo>
                    <a:lnTo>
                      <a:pt x="183" y="161"/>
                    </a:lnTo>
                    <a:lnTo>
                      <a:pt x="155" y="167"/>
                    </a:lnTo>
                    <a:lnTo>
                      <a:pt x="125" y="168"/>
                    </a:lnTo>
                    <a:lnTo>
                      <a:pt x="95" y="166"/>
                    </a:lnTo>
                    <a:lnTo>
                      <a:pt x="67" y="159"/>
                    </a:lnTo>
                    <a:lnTo>
                      <a:pt x="44" y="148"/>
                    </a:lnTo>
                    <a:lnTo>
                      <a:pt x="25" y="133"/>
                    </a:lnTo>
                    <a:lnTo>
                      <a:pt x="10" y="116"/>
                    </a:lnTo>
                    <a:lnTo>
                      <a:pt x="3" y="98"/>
                    </a:lnTo>
                    <a:lnTo>
                      <a:pt x="0" y="79"/>
                    </a:lnTo>
                    <a:lnTo>
                      <a:pt x="6" y="60"/>
                    </a:lnTo>
                    <a:lnTo>
                      <a:pt x="17" y="43"/>
                    </a:lnTo>
                    <a:lnTo>
                      <a:pt x="33" y="28"/>
                    </a:lnTo>
                    <a:lnTo>
                      <a:pt x="54" y="16"/>
                    </a:lnTo>
                    <a:lnTo>
                      <a:pt x="77" y="8"/>
                    </a:lnTo>
                    <a:lnTo>
                      <a:pt x="102" y="2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8ED6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8" name="Freeform 22"/>
              <p:cNvSpPr>
                <a:spLocks/>
              </p:cNvSpPr>
              <p:nvPr/>
            </p:nvSpPr>
            <p:spPr bwMode="auto">
              <a:xfrm>
                <a:off x="1119157" y="3113093"/>
                <a:ext cx="269747" cy="450785"/>
              </a:xfrm>
              <a:custGeom>
                <a:avLst/>
                <a:gdLst>
                  <a:gd name="T0" fmla="*/ 161 w 746"/>
                  <a:gd name="T1" fmla="*/ 14 h 1247"/>
                  <a:gd name="T2" fmla="*/ 247 w 746"/>
                  <a:gd name="T3" fmla="*/ 44 h 1247"/>
                  <a:gd name="T4" fmla="*/ 332 w 746"/>
                  <a:gd name="T5" fmla="*/ 79 h 1247"/>
                  <a:gd name="T6" fmla="*/ 420 w 746"/>
                  <a:gd name="T7" fmla="*/ 120 h 1247"/>
                  <a:gd name="T8" fmla="*/ 503 w 746"/>
                  <a:gd name="T9" fmla="*/ 169 h 1247"/>
                  <a:gd name="T10" fmla="*/ 573 w 746"/>
                  <a:gd name="T11" fmla="*/ 221 h 1247"/>
                  <a:gd name="T12" fmla="*/ 622 w 746"/>
                  <a:gd name="T13" fmla="*/ 276 h 1247"/>
                  <a:gd name="T14" fmla="*/ 640 w 746"/>
                  <a:gd name="T15" fmla="*/ 327 h 1247"/>
                  <a:gd name="T16" fmla="*/ 630 w 746"/>
                  <a:gd name="T17" fmla="*/ 370 h 1247"/>
                  <a:gd name="T18" fmla="*/ 609 w 746"/>
                  <a:gd name="T19" fmla="*/ 412 h 1247"/>
                  <a:gd name="T20" fmla="*/ 589 w 746"/>
                  <a:gd name="T21" fmla="*/ 454 h 1247"/>
                  <a:gd name="T22" fmla="*/ 584 w 746"/>
                  <a:gd name="T23" fmla="*/ 497 h 1247"/>
                  <a:gd name="T24" fmla="*/ 602 w 746"/>
                  <a:gd name="T25" fmla="*/ 537 h 1247"/>
                  <a:gd name="T26" fmla="*/ 634 w 746"/>
                  <a:gd name="T27" fmla="*/ 574 h 1247"/>
                  <a:gd name="T28" fmla="*/ 675 w 746"/>
                  <a:gd name="T29" fmla="*/ 613 h 1247"/>
                  <a:gd name="T30" fmla="*/ 709 w 746"/>
                  <a:gd name="T31" fmla="*/ 656 h 1247"/>
                  <a:gd name="T32" fmla="*/ 725 w 746"/>
                  <a:gd name="T33" fmla="*/ 708 h 1247"/>
                  <a:gd name="T34" fmla="*/ 725 w 746"/>
                  <a:gd name="T35" fmla="*/ 769 h 1247"/>
                  <a:gd name="T36" fmla="*/ 714 w 746"/>
                  <a:gd name="T37" fmla="*/ 832 h 1247"/>
                  <a:gd name="T38" fmla="*/ 699 w 746"/>
                  <a:gd name="T39" fmla="*/ 895 h 1247"/>
                  <a:gd name="T40" fmla="*/ 691 w 746"/>
                  <a:gd name="T41" fmla="*/ 957 h 1247"/>
                  <a:gd name="T42" fmla="*/ 696 w 746"/>
                  <a:gd name="T43" fmla="*/ 1019 h 1247"/>
                  <a:gd name="T44" fmla="*/ 722 w 746"/>
                  <a:gd name="T45" fmla="*/ 1079 h 1247"/>
                  <a:gd name="T46" fmla="*/ 534 w 746"/>
                  <a:gd name="T47" fmla="*/ 1247 h 1247"/>
                  <a:gd name="T48" fmla="*/ 494 w 746"/>
                  <a:gd name="T49" fmla="*/ 1156 h 1247"/>
                  <a:gd name="T50" fmla="*/ 478 w 746"/>
                  <a:gd name="T51" fmla="*/ 1067 h 1247"/>
                  <a:gd name="T52" fmla="*/ 479 w 746"/>
                  <a:gd name="T53" fmla="*/ 983 h 1247"/>
                  <a:gd name="T54" fmla="*/ 491 w 746"/>
                  <a:gd name="T55" fmla="*/ 910 h 1247"/>
                  <a:gd name="T56" fmla="*/ 506 w 746"/>
                  <a:gd name="T57" fmla="*/ 852 h 1247"/>
                  <a:gd name="T58" fmla="*/ 524 w 746"/>
                  <a:gd name="T59" fmla="*/ 794 h 1247"/>
                  <a:gd name="T60" fmla="*/ 535 w 746"/>
                  <a:gd name="T61" fmla="*/ 751 h 1247"/>
                  <a:gd name="T62" fmla="*/ 532 w 746"/>
                  <a:gd name="T63" fmla="*/ 720 h 1247"/>
                  <a:gd name="T64" fmla="*/ 508 w 746"/>
                  <a:gd name="T65" fmla="*/ 690 h 1247"/>
                  <a:gd name="T66" fmla="*/ 473 w 746"/>
                  <a:gd name="T67" fmla="*/ 650 h 1247"/>
                  <a:gd name="T68" fmla="*/ 440 w 746"/>
                  <a:gd name="T69" fmla="*/ 601 h 1247"/>
                  <a:gd name="T70" fmla="*/ 417 w 746"/>
                  <a:gd name="T71" fmla="*/ 542 h 1247"/>
                  <a:gd name="T72" fmla="*/ 409 w 746"/>
                  <a:gd name="T73" fmla="*/ 489 h 1247"/>
                  <a:gd name="T74" fmla="*/ 413 w 746"/>
                  <a:gd name="T75" fmla="*/ 453 h 1247"/>
                  <a:gd name="T76" fmla="*/ 420 w 746"/>
                  <a:gd name="T77" fmla="*/ 421 h 1247"/>
                  <a:gd name="T78" fmla="*/ 431 w 746"/>
                  <a:gd name="T79" fmla="*/ 393 h 1247"/>
                  <a:gd name="T80" fmla="*/ 440 w 746"/>
                  <a:gd name="T81" fmla="*/ 368 h 1247"/>
                  <a:gd name="T82" fmla="*/ 448 w 746"/>
                  <a:gd name="T83" fmla="*/ 345 h 1247"/>
                  <a:gd name="T84" fmla="*/ 449 w 746"/>
                  <a:gd name="T85" fmla="*/ 322 h 1247"/>
                  <a:gd name="T86" fmla="*/ 442 w 746"/>
                  <a:gd name="T87" fmla="*/ 298 h 1247"/>
                  <a:gd name="T88" fmla="*/ 424 w 746"/>
                  <a:gd name="T89" fmla="*/ 274 h 1247"/>
                  <a:gd name="T90" fmla="*/ 391 w 746"/>
                  <a:gd name="T91" fmla="*/ 247 h 1247"/>
                  <a:gd name="T92" fmla="*/ 341 w 746"/>
                  <a:gd name="T93" fmla="*/ 217 h 1247"/>
                  <a:gd name="T94" fmla="*/ 274 w 746"/>
                  <a:gd name="T95" fmla="*/ 182 h 1247"/>
                  <a:gd name="T96" fmla="*/ 183 w 746"/>
                  <a:gd name="T97" fmla="*/ 142 h 1247"/>
                  <a:gd name="T98" fmla="*/ 68 w 746"/>
                  <a:gd name="T99" fmla="*/ 96 h 1247"/>
                  <a:gd name="T100" fmla="*/ 116 w 746"/>
                  <a:gd name="T101" fmla="*/ 0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46" h="1247">
                    <a:moveTo>
                      <a:pt x="116" y="0"/>
                    </a:moveTo>
                    <a:lnTo>
                      <a:pt x="161" y="14"/>
                    </a:lnTo>
                    <a:lnTo>
                      <a:pt x="210" y="29"/>
                    </a:lnTo>
                    <a:lnTo>
                      <a:pt x="247" y="44"/>
                    </a:lnTo>
                    <a:lnTo>
                      <a:pt x="289" y="60"/>
                    </a:lnTo>
                    <a:lnTo>
                      <a:pt x="332" y="79"/>
                    </a:lnTo>
                    <a:lnTo>
                      <a:pt x="376" y="98"/>
                    </a:lnTo>
                    <a:lnTo>
                      <a:pt x="420" y="120"/>
                    </a:lnTo>
                    <a:lnTo>
                      <a:pt x="463" y="143"/>
                    </a:lnTo>
                    <a:lnTo>
                      <a:pt x="503" y="169"/>
                    </a:lnTo>
                    <a:lnTo>
                      <a:pt x="541" y="194"/>
                    </a:lnTo>
                    <a:lnTo>
                      <a:pt x="573" y="221"/>
                    </a:lnTo>
                    <a:lnTo>
                      <a:pt x="601" y="247"/>
                    </a:lnTo>
                    <a:lnTo>
                      <a:pt x="622" y="276"/>
                    </a:lnTo>
                    <a:lnTo>
                      <a:pt x="636" y="304"/>
                    </a:lnTo>
                    <a:lnTo>
                      <a:pt x="640" y="327"/>
                    </a:lnTo>
                    <a:lnTo>
                      <a:pt x="638" y="349"/>
                    </a:lnTo>
                    <a:lnTo>
                      <a:pt x="630" y="370"/>
                    </a:lnTo>
                    <a:lnTo>
                      <a:pt x="621" y="391"/>
                    </a:lnTo>
                    <a:lnTo>
                      <a:pt x="609" y="412"/>
                    </a:lnTo>
                    <a:lnTo>
                      <a:pt x="598" y="433"/>
                    </a:lnTo>
                    <a:lnTo>
                      <a:pt x="589" y="454"/>
                    </a:lnTo>
                    <a:lnTo>
                      <a:pt x="584" y="476"/>
                    </a:lnTo>
                    <a:lnTo>
                      <a:pt x="584" y="497"/>
                    </a:lnTo>
                    <a:lnTo>
                      <a:pt x="590" y="518"/>
                    </a:lnTo>
                    <a:lnTo>
                      <a:pt x="602" y="537"/>
                    </a:lnTo>
                    <a:lnTo>
                      <a:pt x="617" y="555"/>
                    </a:lnTo>
                    <a:lnTo>
                      <a:pt x="634" y="574"/>
                    </a:lnTo>
                    <a:lnTo>
                      <a:pt x="651" y="591"/>
                    </a:lnTo>
                    <a:lnTo>
                      <a:pt x="675" y="613"/>
                    </a:lnTo>
                    <a:lnTo>
                      <a:pt x="693" y="634"/>
                    </a:lnTo>
                    <a:lnTo>
                      <a:pt x="709" y="656"/>
                    </a:lnTo>
                    <a:lnTo>
                      <a:pt x="719" y="676"/>
                    </a:lnTo>
                    <a:lnTo>
                      <a:pt x="725" y="708"/>
                    </a:lnTo>
                    <a:lnTo>
                      <a:pt x="727" y="738"/>
                    </a:lnTo>
                    <a:lnTo>
                      <a:pt x="725" y="769"/>
                    </a:lnTo>
                    <a:lnTo>
                      <a:pt x="720" y="801"/>
                    </a:lnTo>
                    <a:lnTo>
                      <a:pt x="714" y="832"/>
                    </a:lnTo>
                    <a:lnTo>
                      <a:pt x="706" y="864"/>
                    </a:lnTo>
                    <a:lnTo>
                      <a:pt x="699" y="895"/>
                    </a:lnTo>
                    <a:lnTo>
                      <a:pt x="693" y="927"/>
                    </a:lnTo>
                    <a:lnTo>
                      <a:pt x="691" y="957"/>
                    </a:lnTo>
                    <a:lnTo>
                      <a:pt x="691" y="988"/>
                    </a:lnTo>
                    <a:lnTo>
                      <a:pt x="696" y="1019"/>
                    </a:lnTo>
                    <a:lnTo>
                      <a:pt x="705" y="1049"/>
                    </a:lnTo>
                    <a:lnTo>
                      <a:pt x="722" y="1079"/>
                    </a:lnTo>
                    <a:lnTo>
                      <a:pt x="746" y="1108"/>
                    </a:lnTo>
                    <a:lnTo>
                      <a:pt x="534" y="1247"/>
                    </a:lnTo>
                    <a:lnTo>
                      <a:pt x="509" y="1201"/>
                    </a:lnTo>
                    <a:lnTo>
                      <a:pt x="494" y="1156"/>
                    </a:lnTo>
                    <a:lnTo>
                      <a:pt x="483" y="1110"/>
                    </a:lnTo>
                    <a:lnTo>
                      <a:pt x="478" y="1067"/>
                    </a:lnTo>
                    <a:lnTo>
                      <a:pt x="477" y="1023"/>
                    </a:lnTo>
                    <a:lnTo>
                      <a:pt x="479" y="983"/>
                    </a:lnTo>
                    <a:lnTo>
                      <a:pt x="484" y="945"/>
                    </a:lnTo>
                    <a:lnTo>
                      <a:pt x="491" y="910"/>
                    </a:lnTo>
                    <a:lnTo>
                      <a:pt x="499" y="879"/>
                    </a:lnTo>
                    <a:lnTo>
                      <a:pt x="506" y="852"/>
                    </a:lnTo>
                    <a:lnTo>
                      <a:pt x="514" y="820"/>
                    </a:lnTo>
                    <a:lnTo>
                      <a:pt x="524" y="794"/>
                    </a:lnTo>
                    <a:lnTo>
                      <a:pt x="530" y="771"/>
                    </a:lnTo>
                    <a:lnTo>
                      <a:pt x="535" y="751"/>
                    </a:lnTo>
                    <a:lnTo>
                      <a:pt x="536" y="734"/>
                    </a:lnTo>
                    <a:lnTo>
                      <a:pt x="532" y="720"/>
                    </a:lnTo>
                    <a:lnTo>
                      <a:pt x="524" y="707"/>
                    </a:lnTo>
                    <a:lnTo>
                      <a:pt x="508" y="690"/>
                    </a:lnTo>
                    <a:lnTo>
                      <a:pt x="490" y="672"/>
                    </a:lnTo>
                    <a:lnTo>
                      <a:pt x="473" y="650"/>
                    </a:lnTo>
                    <a:lnTo>
                      <a:pt x="456" y="627"/>
                    </a:lnTo>
                    <a:lnTo>
                      <a:pt x="440" y="601"/>
                    </a:lnTo>
                    <a:lnTo>
                      <a:pt x="427" y="574"/>
                    </a:lnTo>
                    <a:lnTo>
                      <a:pt x="417" y="542"/>
                    </a:lnTo>
                    <a:lnTo>
                      <a:pt x="411" y="510"/>
                    </a:lnTo>
                    <a:lnTo>
                      <a:pt x="409" y="489"/>
                    </a:lnTo>
                    <a:lnTo>
                      <a:pt x="410" y="471"/>
                    </a:lnTo>
                    <a:lnTo>
                      <a:pt x="413" y="453"/>
                    </a:lnTo>
                    <a:lnTo>
                      <a:pt x="416" y="437"/>
                    </a:lnTo>
                    <a:lnTo>
                      <a:pt x="420" y="421"/>
                    </a:lnTo>
                    <a:lnTo>
                      <a:pt x="425" y="407"/>
                    </a:lnTo>
                    <a:lnTo>
                      <a:pt x="431" y="393"/>
                    </a:lnTo>
                    <a:lnTo>
                      <a:pt x="436" y="381"/>
                    </a:lnTo>
                    <a:lnTo>
                      <a:pt x="440" y="368"/>
                    </a:lnTo>
                    <a:lnTo>
                      <a:pt x="444" y="356"/>
                    </a:lnTo>
                    <a:lnTo>
                      <a:pt x="448" y="345"/>
                    </a:lnTo>
                    <a:lnTo>
                      <a:pt x="449" y="333"/>
                    </a:lnTo>
                    <a:lnTo>
                      <a:pt x="449" y="322"/>
                    </a:lnTo>
                    <a:lnTo>
                      <a:pt x="447" y="310"/>
                    </a:lnTo>
                    <a:lnTo>
                      <a:pt x="442" y="298"/>
                    </a:lnTo>
                    <a:lnTo>
                      <a:pt x="434" y="286"/>
                    </a:lnTo>
                    <a:lnTo>
                      <a:pt x="424" y="274"/>
                    </a:lnTo>
                    <a:lnTo>
                      <a:pt x="409" y="260"/>
                    </a:lnTo>
                    <a:lnTo>
                      <a:pt x="391" y="247"/>
                    </a:lnTo>
                    <a:lnTo>
                      <a:pt x="368" y="233"/>
                    </a:lnTo>
                    <a:lnTo>
                      <a:pt x="341" y="217"/>
                    </a:lnTo>
                    <a:lnTo>
                      <a:pt x="310" y="200"/>
                    </a:lnTo>
                    <a:lnTo>
                      <a:pt x="274" y="182"/>
                    </a:lnTo>
                    <a:lnTo>
                      <a:pt x="231" y="162"/>
                    </a:lnTo>
                    <a:lnTo>
                      <a:pt x="183" y="142"/>
                    </a:lnTo>
                    <a:lnTo>
                      <a:pt x="129" y="120"/>
                    </a:lnTo>
                    <a:lnTo>
                      <a:pt x="68" y="96"/>
                    </a:lnTo>
                    <a:lnTo>
                      <a:pt x="0" y="7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prstClr val="white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715650" y="4999565"/>
            <a:ext cx="476727" cy="694542"/>
            <a:chOff x="2800351" y="2128520"/>
            <a:chExt cx="368300" cy="536575"/>
          </a:xfrm>
        </p:grpSpPr>
        <p:sp useBgFill="1">
          <p:nvSpPr>
            <p:cNvPr id="44" name="Freeform 12"/>
            <p:cNvSpPr>
              <a:spLocks/>
            </p:cNvSpPr>
            <p:nvPr/>
          </p:nvSpPr>
          <p:spPr bwMode="auto">
            <a:xfrm>
              <a:off x="2800351" y="2128520"/>
              <a:ext cx="368300" cy="536575"/>
            </a:xfrm>
            <a:custGeom>
              <a:avLst/>
              <a:gdLst>
                <a:gd name="T0" fmla="*/ 1402 w 1630"/>
                <a:gd name="T1" fmla="*/ 0 h 2362"/>
                <a:gd name="T2" fmla="*/ 1474 w 1630"/>
                <a:gd name="T3" fmla="*/ 12 h 2362"/>
                <a:gd name="T4" fmla="*/ 1537 w 1630"/>
                <a:gd name="T5" fmla="*/ 44 h 2362"/>
                <a:gd name="T6" fmla="*/ 1587 w 1630"/>
                <a:gd name="T7" fmla="*/ 94 h 2362"/>
                <a:gd name="T8" fmla="*/ 1618 w 1630"/>
                <a:gd name="T9" fmla="*/ 156 h 2362"/>
                <a:gd name="T10" fmla="*/ 1630 w 1630"/>
                <a:gd name="T11" fmla="*/ 229 h 2362"/>
                <a:gd name="T12" fmla="*/ 1628 w 1630"/>
                <a:gd name="T13" fmla="*/ 1505 h 2362"/>
                <a:gd name="T14" fmla="*/ 1605 w 1630"/>
                <a:gd name="T15" fmla="*/ 1574 h 2362"/>
                <a:gd name="T16" fmla="*/ 1563 w 1630"/>
                <a:gd name="T17" fmla="*/ 1630 h 2362"/>
                <a:gd name="T18" fmla="*/ 1506 w 1630"/>
                <a:gd name="T19" fmla="*/ 1672 h 2362"/>
                <a:gd name="T20" fmla="*/ 1439 w 1630"/>
                <a:gd name="T21" fmla="*/ 1694 h 2362"/>
                <a:gd name="T22" fmla="*/ 986 w 1630"/>
                <a:gd name="T23" fmla="*/ 1698 h 2362"/>
                <a:gd name="T24" fmla="*/ 1002 w 1630"/>
                <a:gd name="T25" fmla="*/ 1975 h 2362"/>
                <a:gd name="T26" fmla="*/ 986 w 1630"/>
                <a:gd name="T27" fmla="*/ 2039 h 2362"/>
                <a:gd name="T28" fmla="*/ 952 w 1630"/>
                <a:gd name="T29" fmla="*/ 2093 h 2362"/>
                <a:gd name="T30" fmla="*/ 929 w 1630"/>
                <a:gd name="T31" fmla="*/ 2178 h 2362"/>
                <a:gd name="T32" fmla="*/ 917 w 1630"/>
                <a:gd name="T33" fmla="*/ 2242 h 2362"/>
                <a:gd name="T34" fmla="*/ 885 w 1630"/>
                <a:gd name="T35" fmla="*/ 2297 h 2362"/>
                <a:gd name="T36" fmla="*/ 838 w 1630"/>
                <a:gd name="T37" fmla="*/ 2337 h 2362"/>
                <a:gd name="T38" fmla="*/ 779 w 1630"/>
                <a:gd name="T39" fmla="*/ 2359 h 2362"/>
                <a:gd name="T40" fmla="*/ 258 w 1630"/>
                <a:gd name="T41" fmla="*/ 2362 h 2362"/>
                <a:gd name="T42" fmla="*/ 193 w 1630"/>
                <a:gd name="T43" fmla="*/ 2350 h 2362"/>
                <a:gd name="T44" fmla="*/ 139 w 1630"/>
                <a:gd name="T45" fmla="*/ 2319 h 2362"/>
                <a:gd name="T46" fmla="*/ 99 w 1630"/>
                <a:gd name="T47" fmla="*/ 2271 h 2362"/>
                <a:gd name="T48" fmla="*/ 77 w 1630"/>
                <a:gd name="T49" fmla="*/ 2211 h 2362"/>
                <a:gd name="T50" fmla="*/ 74 w 1630"/>
                <a:gd name="T51" fmla="*/ 2116 h 2362"/>
                <a:gd name="T52" fmla="*/ 32 w 1630"/>
                <a:gd name="T53" fmla="*/ 2067 h 2362"/>
                <a:gd name="T54" fmla="*/ 6 w 1630"/>
                <a:gd name="T55" fmla="*/ 2008 h 2362"/>
                <a:gd name="T56" fmla="*/ 0 w 1630"/>
                <a:gd name="T57" fmla="*/ 1943 h 2362"/>
                <a:gd name="T58" fmla="*/ 39 w 1630"/>
                <a:gd name="T59" fmla="*/ 1421 h 2362"/>
                <a:gd name="T60" fmla="*/ 61 w 1630"/>
                <a:gd name="T61" fmla="*/ 1353 h 2362"/>
                <a:gd name="T62" fmla="*/ 94 w 1630"/>
                <a:gd name="T63" fmla="*/ 1298 h 2362"/>
                <a:gd name="T64" fmla="*/ 135 w 1630"/>
                <a:gd name="T65" fmla="*/ 1255 h 2362"/>
                <a:gd name="T66" fmla="*/ 183 w 1630"/>
                <a:gd name="T67" fmla="*/ 1223 h 2362"/>
                <a:gd name="T68" fmla="*/ 232 w 1630"/>
                <a:gd name="T69" fmla="*/ 1201 h 2362"/>
                <a:gd name="T70" fmla="*/ 194 w 1630"/>
                <a:gd name="T71" fmla="*/ 1130 h 2362"/>
                <a:gd name="T72" fmla="*/ 174 w 1630"/>
                <a:gd name="T73" fmla="*/ 1051 h 2362"/>
                <a:gd name="T74" fmla="*/ 175 w 1630"/>
                <a:gd name="T75" fmla="*/ 964 h 2362"/>
                <a:gd name="T76" fmla="*/ 199 w 1630"/>
                <a:gd name="T77" fmla="*/ 882 h 2362"/>
                <a:gd name="T78" fmla="*/ 242 w 1630"/>
                <a:gd name="T79" fmla="*/ 809 h 2362"/>
                <a:gd name="T80" fmla="*/ 301 w 1630"/>
                <a:gd name="T81" fmla="*/ 750 h 2362"/>
                <a:gd name="T82" fmla="*/ 374 w 1630"/>
                <a:gd name="T83" fmla="*/ 707 h 2362"/>
                <a:gd name="T84" fmla="*/ 456 w 1630"/>
                <a:gd name="T85" fmla="*/ 683 h 2362"/>
                <a:gd name="T86" fmla="*/ 527 w 1630"/>
                <a:gd name="T87" fmla="*/ 682 h 2362"/>
                <a:gd name="T88" fmla="*/ 554 w 1630"/>
                <a:gd name="T89" fmla="*/ 229 h 2362"/>
                <a:gd name="T90" fmla="*/ 565 w 1630"/>
                <a:gd name="T91" fmla="*/ 156 h 2362"/>
                <a:gd name="T92" fmla="*/ 597 w 1630"/>
                <a:gd name="T93" fmla="*/ 94 h 2362"/>
                <a:gd name="T94" fmla="*/ 647 w 1630"/>
                <a:gd name="T95" fmla="*/ 44 h 2362"/>
                <a:gd name="T96" fmla="*/ 710 w 1630"/>
                <a:gd name="T97" fmla="*/ 12 h 2362"/>
                <a:gd name="T98" fmla="*/ 782 w 1630"/>
                <a:gd name="T99" fmla="*/ 0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30" h="2362">
                  <a:moveTo>
                    <a:pt x="782" y="0"/>
                  </a:moveTo>
                  <a:lnTo>
                    <a:pt x="1402" y="0"/>
                  </a:lnTo>
                  <a:lnTo>
                    <a:pt x="1439" y="3"/>
                  </a:lnTo>
                  <a:lnTo>
                    <a:pt x="1474" y="12"/>
                  </a:lnTo>
                  <a:lnTo>
                    <a:pt x="1506" y="25"/>
                  </a:lnTo>
                  <a:lnTo>
                    <a:pt x="1537" y="44"/>
                  </a:lnTo>
                  <a:lnTo>
                    <a:pt x="1563" y="68"/>
                  </a:lnTo>
                  <a:lnTo>
                    <a:pt x="1587" y="94"/>
                  </a:lnTo>
                  <a:lnTo>
                    <a:pt x="1605" y="124"/>
                  </a:lnTo>
                  <a:lnTo>
                    <a:pt x="1618" y="156"/>
                  </a:lnTo>
                  <a:lnTo>
                    <a:pt x="1628" y="192"/>
                  </a:lnTo>
                  <a:lnTo>
                    <a:pt x="1630" y="229"/>
                  </a:lnTo>
                  <a:lnTo>
                    <a:pt x="1630" y="1468"/>
                  </a:lnTo>
                  <a:lnTo>
                    <a:pt x="1628" y="1505"/>
                  </a:lnTo>
                  <a:lnTo>
                    <a:pt x="1618" y="1541"/>
                  </a:lnTo>
                  <a:lnTo>
                    <a:pt x="1605" y="1574"/>
                  </a:lnTo>
                  <a:lnTo>
                    <a:pt x="1587" y="1604"/>
                  </a:lnTo>
                  <a:lnTo>
                    <a:pt x="1563" y="1630"/>
                  </a:lnTo>
                  <a:lnTo>
                    <a:pt x="1537" y="1653"/>
                  </a:lnTo>
                  <a:lnTo>
                    <a:pt x="1506" y="1672"/>
                  </a:lnTo>
                  <a:lnTo>
                    <a:pt x="1474" y="1686"/>
                  </a:lnTo>
                  <a:lnTo>
                    <a:pt x="1439" y="1694"/>
                  </a:lnTo>
                  <a:lnTo>
                    <a:pt x="1402" y="1698"/>
                  </a:lnTo>
                  <a:lnTo>
                    <a:pt x="986" y="1698"/>
                  </a:lnTo>
                  <a:lnTo>
                    <a:pt x="1002" y="1943"/>
                  </a:lnTo>
                  <a:lnTo>
                    <a:pt x="1002" y="1975"/>
                  </a:lnTo>
                  <a:lnTo>
                    <a:pt x="996" y="2008"/>
                  </a:lnTo>
                  <a:lnTo>
                    <a:pt x="986" y="2039"/>
                  </a:lnTo>
                  <a:lnTo>
                    <a:pt x="971" y="2067"/>
                  </a:lnTo>
                  <a:lnTo>
                    <a:pt x="952" y="2093"/>
                  </a:lnTo>
                  <a:lnTo>
                    <a:pt x="929" y="2116"/>
                  </a:lnTo>
                  <a:lnTo>
                    <a:pt x="929" y="2178"/>
                  </a:lnTo>
                  <a:lnTo>
                    <a:pt x="925" y="2211"/>
                  </a:lnTo>
                  <a:lnTo>
                    <a:pt x="917" y="2242"/>
                  </a:lnTo>
                  <a:lnTo>
                    <a:pt x="903" y="2271"/>
                  </a:lnTo>
                  <a:lnTo>
                    <a:pt x="885" y="2297"/>
                  </a:lnTo>
                  <a:lnTo>
                    <a:pt x="863" y="2319"/>
                  </a:lnTo>
                  <a:lnTo>
                    <a:pt x="838" y="2337"/>
                  </a:lnTo>
                  <a:lnTo>
                    <a:pt x="809" y="2350"/>
                  </a:lnTo>
                  <a:lnTo>
                    <a:pt x="779" y="2359"/>
                  </a:lnTo>
                  <a:lnTo>
                    <a:pt x="745" y="2362"/>
                  </a:lnTo>
                  <a:lnTo>
                    <a:pt x="258" y="2362"/>
                  </a:lnTo>
                  <a:lnTo>
                    <a:pt x="225" y="2359"/>
                  </a:lnTo>
                  <a:lnTo>
                    <a:pt x="193" y="2350"/>
                  </a:lnTo>
                  <a:lnTo>
                    <a:pt x="165" y="2337"/>
                  </a:lnTo>
                  <a:lnTo>
                    <a:pt x="139" y="2319"/>
                  </a:lnTo>
                  <a:lnTo>
                    <a:pt x="117" y="2297"/>
                  </a:lnTo>
                  <a:lnTo>
                    <a:pt x="99" y="2271"/>
                  </a:lnTo>
                  <a:lnTo>
                    <a:pt x="86" y="2242"/>
                  </a:lnTo>
                  <a:lnTo>
                    <a:pt x="77" y="2211"/>
                  </a:lnTo>
                  <a:lnTo>
                    <a:pt x="74" y="2178"/>
                  </a:lnTo>
                  <a:lnTo>
                    <a:pt x="74" y="2116"/>
                  </a:lnTo>
                  <a:lnTo>
                    <a:pt x="52" y="2093"/>
                  </a:lnTo>
                  <a:lnTo>
                    <a:pt x="32" y="2067"/>
                  </a:lnTo>
                  <a:lnTo>
                    <a:pt x="17" y="2039"/>
                  </a:lnTo>
                  <a:lnTo>
                    <a:pt x="6" y="2008"/>
                  </a:lnTo>
                  <a:lnTo>
                    <a:pt x="1" y="1975"/>
                  </a:lnTo>
                  <a:lnTo>
                    <a:pt x="0" y="1943"/>
                  </a:lnTo>
                  <a:lnTo>
                    <a:pt x="34" y="1459"/>
                  </a:lnTo>
                  <a:lnTo>
                    <a:pt x="39" y="1421"/>
                  </a:lnTo>
                  <a:lnTo>
                    <a:pt x="49" y="1386"/>
                  </a:lnTo>
                  <a:lnTo>
                    <a:pt x="61" y="1353"/>
                  </a:lnTo>
                  <a:lnTo>
                    <a:pt x="76" y="1325"/>
                  </a:lnTo>
                  <a:lnTo>
                    <a:pt x="94" y="1298"/>
                  </a:lnTo>
                  <a:lnTo>
                    <a:pt x="114" y="1276"/>
                  </a:lnTo>
                  <a:lnTo>
                    <a:pt x="135" y="1255"/>
                  </a:lnTo>
                  <a:lnTo>
                    <a:pt x="158" y="1238"/>
                  </a:lnTo>
                  <a:lnTo>
                    <a:pt x="183" y="1223"/>
                  </a:lnTo>
                  <a:lnTo>
                    <a:pt x="207" y="1211"/>
                  </a:lnTo>
                  <a:lnTo>
                    <a:pt x="232" y="1201"/>
                  </a:lnTo>
                  <a:lnTo>
                    <a:pt x="211" y="1167"/>
                  </a:lnTo>
                  <a:lnTo>
                    <a:pt x="194" y="1130"/>
                  </a:lnTo>
                  <a:lnTo>
                    <a:pt x="182" y="1091"/>
                  </a:lnTo>
                  <a:lnTo>
                    <a:pt x="174" y="1051"/>
                  </a:lnTo>
                  <a:lnTo>
                    <a:pt x="172" y="1009"/>
                  </a:lnTo>
                  <a:lnTo>
                    <a:pt x="175" y="964"/>
                  </a:lnTo>
                  <a:lnTo>
                    <a:pt x="185" y="922"/>
                  </a:lnTo>
                  <a:lnTo>
                    <a:pt x="199" y="882"/>
                  </a:lnTo>
                  <a:lnTo>
                    <a:pt x="219" y="844"/>
                  </a:lnTo>
                  <a:lnTo>
                    <a:pt x="242" y="809"/>
                  </a:lnTo>
                  <a:lnTo>
                    <a:pt x="269" y="777"/>
                  </a:lnTo>
                  <a:lnTo>
                    <a:pt x="301" y="750"/>
                  </a:lnTo>
                  <a:lnTo>
                    <a:pt x="336" y="727"/>
                  </a:lnTo>
                  <a:lnTo>
                    <a:pt x="374" y="707"/>
                  </a:lnTo>
                  <a:lnTo>
                    <a:pt x="414" y="693"/>
                  </a:lnTo>
                  <a:lnTo>
                    <a:pt x="456" y="683"/>
                  </a:lnTo>
                  <a:lnTo>
                    <a:pt x="501" y="680"/>
                  </a:lnTo>
                  <a:lnTo>
                    <a:pt x="527" y="682"/>
                  </a:lnTo>
                  <a:lnTo>
                    <a:pt x="554" y="686"/>
                  </a:lnTo>
                  <a:lnTo>
                    <a:pt x="554" y="229"/>
                  </a:lnTo>
                  <a:lnTo>
                    <a:pt x="557" y="192"/>
                  </a:lnTo>
                  <a:lnTo>
                    <a:pt x="565" y="156"/>
                  </a:lnTo>
                  <a:lnTo>
                    <a:pt x="579" y="124"/>
                  </a:lnTo>
                  <a:lnTo>
                    <a:pt x="597" y="94"/>
                  </a:lnTo>
                  <a:lnTo>
                    <a:pt x="620" y="68"/>
                  </a:lnTo>
                  <a:lnTo>
                    <a:pt x="647" y="44"/>
                  </a:lnTo>
                  <a:lnTo>
                    <a:pt x="677" y="25"/>
                  </a:lnTo>
                  <a:lnTo>
                    <a:pt x="710" y="12"/>
                  </a:lnTo>
                  <a:lnTo>
                    <a:pt x="745" y="3"/>
                  </a:lnTo>
                  <a:lnTo>
                    <a:pt x="782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 noEditPoints="1"/>
            </p:cNvSpPr>
            <p:nvPr/>
          </p:nvSpPr>
          <p:spPr bwMode="auto">
            <a:xfrm>
              <a:off x="2951163" y="2153920"/>
              <a:ext cx="192088" cy="334963"/>
            </a:xfrm>
            <a:custGeom>
              <a:avLst/>
              <a:gdLst>
                <a:gd name="T0" fmla="*/ 426 w 852"/>
                <a:gd name="T1" fmla="*/ 1278 h 1472"/>
                <a:gd name="T2" fmla="*/ 407 w 852"/>
                <a:gd name="T3" fmla="*/ 1281 h 1472"/>
                <a:gd name="T4" fmla="*/ 391 w 852"/>
                <a:gd name="T5" fmla="*/ 1290 h 1472"/>
                <a:gd name="T6" fmla="*/ 379 w 852"/>
                <a:gd name="T7" fmla="*/ 1301 h 1472"/>
                <a:gd name="T8" fmla="*/ 370 w 852"/>
                <a:gd name="T9" fmla="*/ 1318 h 1472"/>
                <a:gd name="T10" fmla="*/ 368 w 852"/>
                <a:gd name="T11" fmla="*/ 1336 h 1472"/>
                <a:gd name="T12" fmla="*/ 370 w 852"/>
                <a:gd name="T13" fmla="*/ 1354 h 1472"/>
                <a:gd name="T14" fmla="*/ 379 w 852"/>
                <a:gd name="T15" fmla="*/ 1370 h 1472"/>
                <a:gd name="T16" fmla="*/ 391 w 852"/>
                <a:gd name="T17" fmla="*/ 1383 h 1472"/>
                <a:gd name="T18" fmla="*/ 407 w 852"/>
                <a:gd name="T19" fmla="*/ 1391 h 1472"/>
                <a:gd name="T20" fmla="*/ 426 w 852"/>
                <a:gd name="T21" fmla="*/ 1394 h 1472"/>
                <a:gd name="T22" fmla="*/ 444 w 852"/>
                <a:gd name="T23" fmla="*/ 1391 h 1472"/>
                <a:gd name="T24" fmla="*/ 460 w 852"/>
                <a:gd name="T25" fmla="*/ 1383 h 1472"/>
                <a:gd name="T26" fmla="*/ 473 w 852"/>
                <a:gd name="T27" fmla="*/ 1370 h 1472"/>
                <a:gd name="T28" fmla="*/ 481 w 852"/>
                <a:gd name="T29" fmla="*/ 1354 h 1472"/>
                <a:gd name="T30" fmla="*/ 484 w 852"/>
                <a:gd name="T31" fmla="*/ 1336 h 1472"/>
                <a:gd name="T32" fmla="*/ 481 w 852"/>
                <a:gd name="T33" fmla="*/ 1318 h 1472"/>
                <a:gd name="T34" fmla="*/ 473 w 852"/>
                <a:gd name="T35" fmla="*/ 1301 h 1472"/>
                <a:gd name="T36" fmla="*/ 460 w 852"/>
                <a:gd name="T37" fmla="*/ 1290 h 1472"/>
                <a:gd name="T38" fmla="*/ 444 w 852"/>
                <a:gd name="T39" fmla="*/ 1281 h 1472"/>
                <a:gd name="T40" fmla="*/ 426 w 852"/>
                <a:gd name="T41" fmla="*/ 1278 h 1472"/>
                <a:gd name="T42" fmla="*/ 116 w 852"/>
                <a:gd name="T43" fmla="*/ 0 h 1472"/>
                <a:gd name="T44" fmla="*/ 736 w 852"/>
                <a:gd name="T45" fmla="*/ 0 h 1472"/>
                <a:gd name="T46" fmla="*/ 762 w 852"/>
                <a:gd name="T47" fmla="*/ 3 h 1472"/>
                <a:gd name="T48" fmla="*/ 787 w 852"/>
                <a:gd name="T49" fmla="*/ 12 h 1472"/>
                <a:gd name="T50" fmla="*/ 809 w 852"/>
                <a:gd name="T51" fmla="*/ 25 h 1472"/>
                <a:gd name="T52" fmla="*/ 827 w 852"/>
                <a:gd name="T53" fmla="*/ 43 h 1472"/>
                <a:gd name="T54" fmla="*/ 840 w 852"/>
                <a:gd name="T55" fmla="*/ 64 h 1472"/>
                <a:gd name="T56" fmla="*/ 849 w 852"/>
                <a:gd name="T57" fmla="*/ 90 h 1472"/>
                <a:gd name="T58" fmla="*/ 852 w 852"/>
                <a:gd name="T59" fmla="*/ 116 h 1472"/>
                <a:gd name="T60" fmla="*/ 852 w 852"/>
                <a:gd name="T61" fmla="*/ 1355 h 1472"/>
                <a:gd name="T62" fmla="*/ 849 w 852"/>
                <a:gd name="T63" fmla="*/ 1382 h 1472"/>
                <a:gd name="T64" fmla="*/ 840 w 852"/>
                <a:gd name="T65" fmla="*/ 1407 h 1472"/>
                <a:gd name="T66" fmla="*/ 827 w 852"/>
                <a:gd name="T67" fmla="*/ 1428 h 1472"/>
                <a:gd name="T68" fmla="*/ 809 w 852"/>
                <a:gd name="T69" fmla="*/ 1446 h 1472"/>
                <a:gd name="T70" fmla="*/ 787 w 852"/>
                <a:gd name="T71" fmla="*/ 1460 h 1472"/>
                <a:gd name="T72" fmla="*/ 762 w 852"/>
                <a:gd name="T73" fmla="*/ 1468 h 1472"/>
                <a:gd name="T74" fmla="*/ 736 w 852"/>
                <a:gd name="T75" fmla="*/ 1472 h 1472"/>
                <a:gd name="T76" fmla="*/ 311 w 852"/>
                <a:gd name="T77" fmla="*/ 1472 h 1472"/>
                <a:gd name="T78" fmla="*/ 303 w 852"/>
                <a:gd name="T79" fmla="*/ 1344 h 1472"/>
                <a:gd name="T80" fmla="*/ 298 w 852"/>
                <a:gd name="T81" fmla="*/ 1311 h 1472"/>
                <a:gd name="T82" fmla="*/ 291 w 852"/>
                <a:gd name="T83" fmla="*/ 1279 h 1472"/>
                <a:gd name="T84" fmla="*/ 281 w 852"/>
                <a:gd name="T85" fmla="*/ 1251 h 1472"/>
                <a:gd name="T86" fmla="*/ 268 w 852"/>
                <a:gd name="T87" fmla="*/ 1224 h 1472"/>
                <a:gd name="T88" fmla="*/ 253 w 852"/>
                <a:gd name="T89" fmla="*/ 1201 h 1472"/>
                <a:gd name="T90" fmla="*/ 775 w 852"/>
                <a:gd name="T91" fmla="*/ 1201 h 1472"/>
                <a:gd name="T92" fmla="*/ 775 w 852"/>
                <a:gd name="T93" fmla="*/ 154 h 1472"/>
                <a:gd name="T94" fmla="*/ 77 w 852"/>
                <a:gd name="T95" fmla="*/ 154 h 1472"/>
                <a:gd name="T96" fmla="*/ 77 w 852"/>
                <a:gd name="T97" fmla="*/ 676 h 1472"/>
                <a:gd name="T98" fmla="*/ 53 w 852"/>
                <a:gd name="T99" fmla="*/ 653 h 1472"/>
                <a:gd name="T100" fmla="*/ 28 w 852"/>
                <a:gd name="T101" fmla="*/ 632 h 1472"/>
                <a:gd name="T102" fmla="*/ 0 w 852"/>
                <a:gd name="T103" fmla="*/ 614 h 1472"/>
                <a:gd name="T104" fmla="*/ 0 w 852"/>
                <a:gd name="T105" fmla="*/ 116 h 1472"/>
                <a:gd name="T106" fmla="*/ 3 w 852"/>
                <a:gd name="T107" fmla="*/ 90 h 1472"/>
                <a:gd name="T108" fmla="*/ 11 w 852"/>
                <a:gd name="T109" fmla="*/ 64 h 1472"/>
                <a:gd name="T110" fmla="*/ 25 w 852"/>
                <a:gd name="T111" fmla="*/ 43 h 1472"/>
                <a:gd name="T112" fmla="*/ 43 w 852"/>
                <a:gd name="T113" fmla="*/ 25 h 1472"/>
                <a:gd name="T114" fmla="*/ 65 w 852"/>
                <a:gd name="T115" fmla="*/ 12 h 1472"/>
                <a:gd name="T116" fmla="*/ 89 w 852"/>
                <a:gd name="T117" fmla="*/ 3 h 1472"/>
                <a:gd name="T118" fmla="*/ 116 w 852"/>
                <a:gd name="T119" fmla="*/ 0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52" h="1472">
                  <a:moveTo>
                    <a:pt x="426" y="1278"/>
                  </a:moveTo>
                  <a:lnTo>
                    <a:pt x="407" y="1281"/>
                  </a:lnTo>
                  <a:lnTo>
                    <a:pt x="391" y="1290"/>
                  </a:lnTo>
                  <a:lnTo>
                    <a:pt x="379" y="1301"/>
                  </a:lnTo>
                  <a:lnTo>
                    <a:pt x="370" y="1318"/>
                  </a:lnTo>
                  <a:lnTo>
                    <a:pt x="368" y="1336"/>
                  </a:lnTo>
                  <a:lnTo>
                    <a:pt x="370" y="1354"/>
                  </a:lnTo>
                  <a:lnTo>
                    <a:pt x="379" y="1370"/>
                  </a:lnTo>
                  <a:lnTo>
                    <a:pt x="391" y="1383"/>
                  </a:lnTo>
                  <a:lnTo>
                    <a:pt x="407" y="1391"/>
                  </a:lnTo>
                  <a:lnTo>
                    <a:pt x="426" y="1394"/>
                  </a:lnTo>
                  <a:lnTo>
                    <a:pt x="444" y="1391"/>
                  </a:lnTo>
                  <a:lnTo>
                    <a:pt x="460" y="1383"/>
                  </a:lnTo>
                  <a:lnTo>
                    <a:pt x="473" y="1370"/>
                  </a:lnTo>
                  <a:lnTo>
                    <a:pt x="481" y="1354"/>
                  </a:lnTo>
                  <a:lnTo>
                    <a:pt x="484" y="1336"/>
                  </a:lnTo>
                  <a:lnTo>
                    <a:pt x="481" y="1318"/>
                  </a:lnTo>
                  <a:lnTo>
                    <a:pt x="473" y="1301"/>
                  </a:lnTo>
                  <a:lnTo>
                    <a:pt x="460" y="1290"/>
                  </a:lnTo>
                  <a:lnTo>
                    <a:pt x="444" y="1281"/>
                  </a:lnTo>
                  <a:lnTo>
                    <a:pt x="426" y="1278"/>
                  </a:lnTo>
                  <a:close/>
                  <a:moveTo>
                    <a:pt x="116" y="0"/>
                  </a:moveTo>
                  <a:lnTo>
                    <a:pt x="736" y="0"/>
                  </a:lnTo>
                  <a:lnTo>
                    <a:pt x="762" y="3"/>
                  </a:lnTo>
                  <a:lnTo>
                    <a:pt x="787" y="12"/>
                  </a:lnTo>
                  <a:lnTo>
                    <a:pt x="809" y="25"/>
                  </a:lnTo>
                  <a:lnTo>
                    <a:pt x="827" y="43"/>
                  </a:lnTo>
                  <a:lnTo>
                    <a:pt x="840" y="64"/>
                  </a:lnTo>
                  <a:lnTo>
                    <a:pt x="849" y="90"/>
                  </a:lnTo>
                  <a:lnTo>
                    <a:pt x="852" y="116"/>
                  </a:lnTo>
                  <a:lnTo>
                    <a:pt x="852" y="1355"/>
                  </a:lnTo>
                  <a:lnTo>
                    <a:pt x="849" y="1382"/>
                  </a:lnTo>
                  <a:lnTo>
                    <a:pt x="840" y="1407"/>
                  </a:lnTo>
                  <a:lnTo>
                    <a:pt x="827" y="1428"/>
                  </a:lnTo>
                  <a:lnTo>
                    <a:pt x="809" y="1446"/>
                  </a:lnTo>
                  <a:lnTo>
                    <a:pt x="787" y="1460"/>
                  </a:lnTo>
                  <a:lnTo>
                    <a:pt x="762" y="1468"/>
                  </a:lnTo>
                  <a:lnTo>
                    <a:pt x="736" y="1472"/>
                  </a:lnTo>
                  <a:lnTo>
                    <a:pt x="311" y="1472"/>
                  </a:lnTo>
                  <a:lnTo>
                    <a:pt x="303" y="1344"/>
                  </a:lnTo>
                  <a:lnTo>
                    <a:pt x="298" y="1311"/>
                  </a:lnTo>
                  <a:lnTo>
                    <a:pt x="291" y="1279"/>
                  </a:lnTo>
                  <a:lnTo>
                    <a:pt x="281" y="1251"/>
                  </a:lnTo>
                  <a:lnTo>
                    <a:pt x="268" y="1224"/>
                  </a:lnTo>
                  <a:lnTo>
                    <a:pt x="253" y="1201"/>
                  </a:lnTo>
                  <a:lnTo>
                    <a:pt x="775" y="1201"/>
                  </a:lnTo>
                  <a:lnTo>
                    <a:pt x="775" y="154"/>
                  </a:lnTo>
                  <a:lnTo>
                    <a:pt x="77" y="154"/>
                  </a:lnTo>
                  <a:lnTo>
                    <a:pt x="77" y="676"/>
                  </a:lnTo>
                  <a:lnTo>
                    <a:pt x="53" y="653"/>
                  </a:lnTo>
                  <a:lnTo>
                    <a:pt x="28" y="632"/>
                  </a:lnTo>
                  <a:lnTo>
                    <a:pt x="0" y="614"/>
                  </a:lnTo>
                  <a:lnTo>
                    <a:pt x="0" y="116"/>
                  </a:lnTo>
                  <a:lnTo>
                    <a:pt x="3" y="90"/>
                  </a:lnTo>
                  <a:lnTo>
                    <a:pt x="11" y="64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5" y="12"/>
                  </a:lnTo>
                  <a:lnTo>
                    <a:pt x="89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C8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/>
            <p:cNvSpPr>
              <a:spLocks noEditPoints="1"/>
            </p:cNvSpPr>
            <p:nvPr/>
          </p:nvSpPr>
          <p:spPr bwMode="auto">
            <a:xfrm>
              <a:off x="2825751" y="2309495"/>
              <a:ext cx="176213" cy="330200"/>
            </a:xfrm>
            <a:custGeom>
              <a:avLst/>
              <a:gdLst>
                <a:gd name="T0" fmla="*/ 412 w 779"/>
                <a:gd name="T1" fmla="*/ 495 h 1456"/>
                <a:gd name="T2" fmla="*/ 471 w 779"/>
                <a:gd name="T3" fmla="*/ 497 h 1456"/>
                <a:gd name="T4" fmla="*/ 537 w 779"/>
                <a:gd name="T5" fmla="*/ 500 h 1456"/>
                <a:gd name="T6" fmla="*/ 596 w 779"/>
                <a:gd name="T7" fmla="*/ 507 h 1456"/>
                <a:gd name="T8" fmla="*/ 634 w 779"/>
                <a:gd name="T9" fmla="*/ 519 h 1456"/>
                <a:gd name="T10" fmla="*/ 672 w 779"/>
                <a:gd name="T11" fmla="*/ 539 h 1456"/>
                <a:gd name="T12" fmla="*/ 706 w 779"/>
                <a:gd name="T13" fmla="*/ 571 h 1456"/>
                <a:gd name="T14" fmla="*/ 731 w 779"/>
                <a:gd name="T15" fmla="*/ 615 h 1456"/>
                <a:gd name="T16" fmla="*/ 745 w 779"/>
                <a:gd name="T17" fmla="*/ 674 h 1456"/>
                <a:gd name="T18" fmla="*/ 777 w 779"/>
                <a:gd name="T19" fmla="*/ 1175 h 1456"/>
                <a:gd name="T20" fmla="*/ 766 w 779"/>
                <a:gd name="T21" fmla="*/ 1211 h 1456"/>
                <a:gd name="T22" fmla="*/ 740 w 779"/>
                <a:gd name="T23" fmla="*/ 1240 h 1456"/>
                <a:gd name="T24" fmla="*/ 705 w 779"/>
                <a:gd name="T25" fmla="*/ 1257 h 1456"/>
                <a:gd name="T26" fmla="*/ 701 w 779"/>
                <a:gd name="T27" fmla="*/ 1404 h 1456"/>
                <a:gd name="T28" fmla="*/ 683 w 779"/>
                <a:gd name="T29" fmla="*/ 1436 h 1456"/>
                <a:gd name="T30" fmla="*/ 652 w 779"/>
                <a:gd name="T31" fmla="*/ 1454 h 1456"/>
                <a:gd name="T32" fmla="*/ 146 w 779"/>
                <a:gd name="T33" fmla="*/ 1456 h 1456"/>
                <a:gd name="T34" fmla="*/ 110 w 779"/>
                <a:gd name="T35" fmla="*/ 1446 h 1456"/>
                <a:gd name="T36" fmla="*/ 84 w 779"/>
                <a:gd name="T37" fmla="*/ 1421 h 1456"/>
                <a:gd name="T38" fmla="*/ 75 w 779"/>
                <a:gd name="T39" fmla="*/ 1385 h 1456"/>
                <a:gd name="T40" fmla="*/ 55 w 779"/>
                <a:gd name="T41" fmla="*/ 1251 h 1456"/>
                <a:gd name="T42" fmla="*/ 24 w 779"/>
                <a:gd name="T43" fmla="*/ 1227 h 1456"/>
                <a:gd name="T44" fmla="*/ 5 w 779"/>
                <a:gd name="T45" fmla="*/ 1193 h 1456"/>
                <a:gd name="T46" fmla="*/ 0 w 779"/>
                <a:gd name="T47" fmla="*/ 1157 h 1456"/>
                <a:gd name="T48" fmla="*/ 39 w 779"/>
                <a:gd name="T49" fmla="*/ 643 h 1456"/>
                <a:gd name="T50" fmla="*/ 59 w 779"/>
                <a:gd name="T51" fmla="*/ 592 h 1456"/>
                <a:gd name="T52" fmla="*/ 90 w 779"/>
                <a:gd name="T53" fmla="*/ 554 h 1456"/>
                <a:gd name="T54" fmla="*/ 126 w 779"/>
                <a:gd name="T55" fmla="*/ 527 h 1456"/>
                <a:gd name="T56" fmla="*/ 165 w 779"/>
                <a:gd name="T57" fmla="*/ 512 h 1456"/>
                <a:gd name="T58" fmla="*/ 211 w 779"/>
                <a:gd name="T59" fmla="*/ 503 h 1456"/>
                <a:gd name="T60" fmla="*/ 276 w 779"/>
                <a:gd name="T61" fmla="*/ 498 h 1456"/>
                <a:gd name="T62" fmla="*/ 339 w 779"/>
                <a:gd name="T63" fmla="*/ 496 h 1456"/>
                <a:gd name="T64" fmla="*/ 390 w 779"/>
                <a:gd name="T65" fmla="*/ 495 h 1456"/>
                <a:gd name="T66" fmla="*/ 425 w 779"/>
                <a:gd name="T67" fmla="*/ 3 h 1456"/>
                <a:gd name="T68" fmla="*/ 488 w 779"/>
                <a:gd name="T69" fmla="*/ 25 h 1456"/>
                <a:gd name="T70" fmla="*/ 542 w 779"/>
                <a:gd name="T71" fmla="*/ 64 h 1456"/>
                <a:gd name="T72" fmla="*/ 581 w 779"/>
                <a:gd name="T73" fmla="*/ 118 h 1456"/>
                <a:gd name="T74" fmla="*/ 603 w 779"/>
                <a:gd name="T75" fmla="*/ 181 h 1456"/>
                <a:gd name="T76" fmla="*/ 603 w 779"/>
                <a:gd name="T77" fmla="*/ 252 h 1456"/>
                <a:gd name="T78" fmla="*/ 583 w 779"/>
                <a:gd name="T79" fmla="*/ 317 h 1456"/>
                <a:gd name="T80" fmla="*/ 543 w 779"/>
                <a:gd name="T81" fmla="*/ 371 h 1456"/>
                <a:gd name="T82" fmla="*/ 490 w 779"/>
                <a:gd name="T83" fmla="*/ 411 h 1456"/>
                <a:gd name="T84" fmla="*/ 425 w 779"/>
                <a:gd name="T85" fmla="*/ 433 h 1456"/>
                <a:gd name="T86" fmla="*/ 354 w 779"/>
                <a:gd name="T87" fmla="*/ 433 h 1456"/>
                <a:gd name="T88" fmla="*/ 289 w 779"/>
                <a:gd name="T89" fmla="*/ 411 h 1456"/>
                <a:gd name="T90" fmla="*/ 236 w 779"/>
                <a:gd name="T91" fmla="*/ 371 h 1456"/>
                <a:gd name="T92" fmla="*/ 196 w 779"/>
                <a:gd name="T93" fmla="*/ 317 h 1456"/>
                <a:gd name="T94" fmla="*/ 175 w 779"/>
                <a:gd name="T95" fmla="*/ 252 h 1456"/>
                <a:gd name="T96" fmla="*/ 176 w 779"/>
                <a:gd name="T97" fmla="*/ 181 h 1456"/>
                <a:gd name="T98" fmla="*/ 198 w 779"/>
                <a:gd name="T99" fmla="*/ 118 h 1456"/>
                <a:gd name="T100" fmla="*/ 237 w 779"/>
                <a:gd name="T101" fmla="*/ 64 h 1456"/>
                <a:gd name="T102" fmla="*/ 290 w 779"/>
                <a:gd name="T103" fmla="*/ 25 h 1456"/>
                <a:gd name="T104" fmla="*/ 355 w 779"/>
                <a:gd name="T105" fmla="*/ 3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9" h="1456">
                  <a:moveTo>
                    <a:pt x="390" y="495"/>
                  </a:moveTo>
                  <a:lnTo>
                    <a:pt x="412" y="495"/>
                  </a:lnTo>
                  <a:lnTo>
                    <a:pt x="439" y="496"/>
                  </a:lnTo>
                  <a:lnTo>
                    <a:pt x="471" y="497"/>
                  </a:lnTo>
                  <a:lnTo>
                    <a:pt x="504" y="498"/>
                  </a:lnTo>
                  <a:lnTo>
                    <a:pt x="537" y="500"/>
                  </a:lnTo>
                  <a:lnTo>
                    <a:pt x="568" y="503"/>
                  </a:lnTo>
                  <a:lnTo>
                    <a:pt x="596" y="507"/>
                  </a:lnTo>
                  <a:lnTo>
                    <a:pt x="615" y="512"/>
                  </a:lnTo>
                  <a:lnTo>
                    <a:pt x="634" y="519"/>
                  </a:lnTo>
                  <a:lnTo>
                    <a:pt x="653" y="527"/>
                  </a:lnTo>
                  <a:lnTo>
                    <a:pt x="672" y="539"/>
                  </a:lnTo>
                  <a:lnTo>
                    <a:pt x="690" y="554"/>
                  </a:lnTo>
                  <a:lnTo>
                    <a:pt x="706" y="571"/>
                  </a:lnTo>
                  <a:lnTo>
                    <a:pt x="719" y="592"/>
                  </a:lnTo>
                  <a:lnTo>
                    <a:pt x="731" y="615"/>
                  </a:lnTo>
                  <a:lnTo>
                    <a:pt x="739" y="643"/>
                  </a:lnTo>
                  <a:lnTo>
                    <a:pt x="745" y="674"/>
                  </a:lnTo>
                  <a:lnTo>
                    <a:pt x="779" y="1157"/>
                  </a:lnTo>
                  <a:lnTo>
                    <a:pt x="777" y="1175"/>
                  </a:lnTo>
                  <a:lnTo>
                    <a:pt x="773" y="1193"/>
                  </a:lnTo>
                  <a:lnTo>
                    <a:pt x="766" y="1211"/>
                  </a:lnTo>
                  <a:lnTo>
                    <a:pt x="754" y="1227"/>
                  </a:lnTo>
                  <a:lnTo>
                    <a:pt x="740" y="1240"/>
                  </a:lnTo>
                  <a:lnTo>
                    <a:pt x="724" y="1251"/>
                  </a:lnTo>
                  <a:lnTo>
                    <a:pt x="705" y="1257"/>
                  </a:lnTo>
                  <a:lnTo>
                    <a:pt x="705" y="1385"/>
                  </a:lnTo>
                  <a:lnTo>
                    <a:pt x="701" y="1404"/>
                  </a:lnTo>
                  <a:lnTo>
                    <a:pt x="695" y="1421"/>
                  </a:lnTo>
                  <a:lnTo>
                    <a:pt x="683" y="1436"/>
                  </a:lnTo>
                  <a:lnTo>
                    <a:pt x="669" y="1446"/>
                  </a:lnTo>
                  <a:lnTo>
                    <a:pt x="652" y="1454"/>
                  </a:lnTo>
                  <a:lnTo>
                    <a:pt x="633" y="1456"/>
                  </a:lnTo>
                  <a:lnTo>
                    <a:pt x="146" y="1456"/>
                  </a:lnTo>
                  <a:lnTo>
                    <a:pt x="127" y="1454"/>
                  </a:lnTo>
                  <a:lnTo>
                    <a:pt x="110" y="1446"/>
                  </a:lnTo>
                  <a:lnTo>
                    <a:pt x="95" y="1436"/>
                  </a:lnTo>
                  <a:lnTo>
                    <a:pt x="84" y="1421"/>
                  </a:lnTo>
                  <a:lnTo>
                    <a:pt x="77" y="1404"/>
                  </a:lnTo>
                  <a:lnTo>
                    <a:pt x="75" y="1385"/>
                  </a:lnTo>
                  <a:lnTo>
                    <a:pt x="75" y="1257"/>
                  </a:lnTo>
                  <a:lnTo>
                    <a:pt x="55" y="1251"/>
                  </a:lnTo>
                  <a:lnTo>
                    <a:pt x="38" y="1240"/>
                  </a:lnTo>
                  <a:lnTo>
                    <a:pt x="24" y="1227"/>
                  </a:lnTo>
                  <a:lnTo>
                    <a:pt x="13" y="1211"/>
                  </a:lnTo>
                  <a:lnTo>
                    <a:pt x="5" y="1193"/>
                  </a:lnTo>
                  <a:lnTo>
                    <a:pt x="1" y="1175"/>
                  </a:lnTo>
                  <a:lnTo>
                    <a:pt x="0" y="1157"/>
                  </a:lnTo>
                  <a:lnTo>
                    <a:pt x="35" y="674"/>
                  </a:lnTo>
                  <a:lnTo>
                    <a:pt x="39" y="643"/>
                  </a:lnTo>
                  <a:lnTo>
                    <a:pt x="48" y="615"/>
                  </a:lnTo>
                  <a:lnTo>
                    <a:pt x="59" y="592"/>
                  </a:lnTo>
                  <a:lnTo>
                    <a:pt x="73" y="571"/>
                  </a:lnTo>
                  <a:lnTo>
                    <a:pt x="90" y="554"/>
                  </a:lnTo>
                  <a:lnTo>
                    <a:pt x="107" y="539"/>
                  </a:lnTo>
                  <a:lnTo>
                    <a:pt x="126" y="527"/>
                  </a:lnTo>
                  <a:lnTo>
                    <a:pt x="145" y="519"/>
                  </a:lnTo>
                  <a:lnTo>
                    <a:pt x="165" y="512"/>
                  </a:lnTo>
                  <a:lnTo>
                    <a:pt x="183" y="507"/>
                  </a:lnTo>
                  <a:lnTo>
                    <a:pt x="211" y="503"/>
                  </a:lnTo>
                  <a:lnTo>
                    <a:pt x="243" y="500"/>
                  </a:lnTo>
                  <a:lnTo>
                    <a:pt x="276" y="498"/>
                  </a:lnTo>
                  <a:lnTo>
                    <a:pt x="308" y="497"/>
                  </a:lnTo>
                  <a:lnTo>
                    <a:pt x="339" y="496"/>
                  </a:lnTo>
                  <a:lnTo>
                    <a:pt x="368" y="495"/>
                  </a:lnTo>
                  <a:lnTo>
                    <a:pt x="390" y="495"/>
                  </a:lnTo>
                  <a:close/>
                  <a:moveTo>
                    <a:pt x="390" y="0"/>
                  </a:moveTo>
                  <a:lnTo>
                    <a:pt x="425" y="3"/>
                  </a:lnTo>
                  <a:lnTo>
                    <a:pt x="457" y="11"/>
                  </a:lnTo>
                  <a:lnTo>
                    <a:pt x="488" y="25"/>
                  </a:lnTo>
                  <a:lnTo>
                    <a:pt x="517" y="43"/>
                  </a:lnTo>
                  <a:lnTo>
                    <a:pt x="542" y="64"/>
                  </a:lnTo>
                  <a:lnTo>
                    <a:pt x="564" y="89"/>
                  </a:lnTo>
                  <a:lnTo>
                    <a:pt x="581" y="118"/>
                  </a:lnTo>
                  <a:lnTo>
                    <a:pt x="595" y="148"/>
                  </a:lnTo>
                  <a:lnTo>
                    <a:pt x="603" y="181"/>
                  </a:lnTo>
                  <a:lnTo>
                    <a:pt x="606" y="217"/>
                  </a:lnTo>
                  <a:lnTo>
                    <a:pt x="603" y="252"/>
                  </a:lnTo>
                  <a:lnTo>
                    <a:pt x="596" y="286"/>
                  </a:lnTo>
                  <a:lnTo>
                    <a:pt x="583" y="317"/>
                  </a:lnTo>
                  <a:lnTo>
                    <a:pt x="565" y="346"/>
                  </a:lnTo>
                  <a:lnTo>
                    <a:pt x="543" y="371"/>
                  </a:lnTo>
                  <a:lnTo>
                    <a:pt x="519" y="393"/>
                  </a:lnTo>
                  <a:lnTo>
                    <a:pt x="490" y="411"/>
                  </a:lnTo>
                  <a:lnTo>
                    <a:pt x="458" y="425"/>
                  </a:lnTo>
                  <a:lnTo>
                    <a:pt x="425" y="433"/>
                  </a:lnTo>
                  <a:lnTo>
                    <a:pt x="390" y="437"/>
                  </a:lnTo>
                  <a:lnTo>
                    <a:pt x="354" y="433"/>
                  </a:lnTo>
                  <a:lnTo>
                    <a:pt x="320" y="425"/>
                  </a:lnTo>
                  <a:lnTo>
                    <a:pt x="289" y="411"/>
                  </a:lnTo>
                  <a:lnTo>
                    <a:pt x="261" y="393"/>
                  </a:lnTo>
                  <a:lnTo>
                    <a:pt x="236" y="371"/>
                  </a:lnTo>
                  <a:lnTo>
                    <a:pt x="214" y="346"/>
                  </a:lnTo>
                  <a:lnTo>
                    <a:pt x="196" y="317"/>
                  </a:lnTo>
                  <a:lnTo>
                    <a:pt x="184" y="286"/>
                  </a:lnTo>
                  <a:lnTo>
                    <a:pt x="175" y="252"/>
                  </a:lnTo>
                  <a:lnTo>
                    <a:pt x="173" y="217"/>
                  </a:lnTo>
                  <a:lnTo>
                    <a:pt x="176" y="181"/>
                  </a:lnTo>
                  <a:lnTo>
                    <a:pt x="185" y="148"/>
                  </a:lnTo>
                  <a:lnTo>
                    <a:pt x="198" y="118"/>
                  </a:lnTo>
                  <a:lnTo>
                    <a:pt x="215" y="89"/>
                  </a:lnTo>
                  <a:lnTo>
                    <a:pt x="237" y="64"/>
                  </a:lnTo>
                  <a:lnTo>
                    <a:pt x="262" y="43"/>
                  </a:lnTo>
                  <a:lnTo>
                    <a:pt x="290" y="25"/>
                  </a:lnTo>
                  <a:lnTo>
                    <a:pt x="321" y="11"/>
                  </a:lnTo>
                  <a:lnTo>
                    <a:pt x="355" y="3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2288868" y="4847777"/>
            <a:ext cx="1218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BMP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Culvert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Inlet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Manhole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Open Channel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Outfall</a:t>
            </a:r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dirty="0"/>
          </a:p>
        </p:txBody>
      </p:sp>
      <p:sp>
        <p:nvSpPr>
          <p:cNvPr id="50" name="Rectangle 49"/>
          <p:cNvSpPr/>
          <p:nvPr/>
        </p:nvSpPr>
        <p:spPr>
          <a:xfrm>
            <a:off x="1037501" y="4458925"/>
            <a:ext cx="2302873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C9F2FF"/>
                </a:solidFill>
              </a:rPr>
              <a:t>Mapping for Small Stormwater </a:t>
            </a:r>
          </a:p>
          <a:p>
            <a:pPr algn="ctr" eaLnBrk="0" hangingPunct="0"/>
            <a:r>
              <a:rPr lang="en-US" sz="1200" dirty="0">
                <a:solidFill>
                  <a:srgbClr val="C9F2FF"/>
                </a:solidFill>
              </a:rPr>
              <a:t>Systems</a:t>
            </a:r>
          </a:p>
        </p:txBody>
      </p:sp>
      <p:sp>
        <p:nvSpPr>
          <p:cNvPr id="52" name="Rectangle 159"/>
          <p:cNvSpPr>
            <a:spLocks noChangeAspect="1"/>
          </p:cNvSpPr>
          <p:nvPr/>
        </p:nvSpPr>
        <p:spPr bwMode="auto">
          <a:xfrm>
            <a:off x="7256914" y="2086184"/>
            <a:ext cx="4378499" cy="1963729"/>
          </a:xfrm>
          <a:prstGeom prst="roundRect">
            <a:avLst>
              <a:gd name="adj" fmla="val 3173"/>
            </a:avLst>
          </a:prstGeom>
          <a:gradFill flip="none" rotWithShape="1">
            <a:gsLst>
              <a:gs pos="0">
                <a:srgbClr val="46D4FF">
                  <a:alpha val="60000"/>
                </a:srgbClr>
              </a:gs>
              <a:gs pos="100000">
                <a:srgbClr val="46D4FF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  <a:sym typeface="Arial" pitchFamily="-106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833358" y="2168805"/>
            <a:ext cx="2302873" cy="276999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C9F2FF"/>
                </a:solidFill>
              </a:rPr>
              <a:t>Stormwater System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30546" y="2530828"/>
            <a:ext cx="3551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Geometric Network</a:t>
            </a:r>
          </a:p>
          <a:p>
            <a:pPr marL="628650" lvl="1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Water Utility Network Editing and Analysis</a:t>
            </a:r>
          </a:p>
          <a:p>
            <a:pPr marL="628650" lvl="1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Illicit Discharge Trace</a:t>
            </a: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Utility Network</a:t>
            </a:r>
          </a:p>
          <a:p>
            <a:pPr marL="628650" lvl="1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Stormwater Utility Network Configuration</a:t>
            </a:r>
          </a:p>
          <a:p>
            <a:pPr marL="171450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Simple Features</a:t>
            </a:r>
          </a:p>
          <a:p>
            <a:pPr marL="628650" lvl="1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Mapping for Small Stormwater Systems</a:t>
            </a:r>
          </a:p>
          <a:p>
            <a:pPr marL="171450" lvl="0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Data Reviewer for Water Utilities</a:t>
            </a:r>
          </a:p>
          <a:p>
            <a:pPr marL="171450" lvl="0" indent="-171450" defTabSz="914400">
              <a:buFont typeface="Arial" charset="0"/>
              <a:buChar char="•"/>
              <a:defRPr/>
            </a:pPr>
            <a:r>
              <a:rPr lang="en-US" sz="1000" dirty="0">
                <a:solidFill>
                  <a:prstClr val="white"/>
                </a:solidFill>
              </a:rPr>
              <a:t>Map Change Request</a:t>
            </a:r>
          </a:p>
          <a:p>
            <a:pPr marL="171450" lvl="0" indent="-171450" defTabSz="914400"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63" name="Rectangle 159"/>
          <p:cNvSpPr>
            <a:spLocks noChangeAspect="1"/>
          </p:cNvSpPr>
          <p:nvPr/>
        </p:nvSpPr>
        <p:spPr bwMode="auto">
          <a:xfrm>
            <a:off x="556587" y="2204112"/>
            <a:ext cx="3386944" cy="1298418"/>
          </a:xfrm>
          <a:prstGeom prst="roundRect">
            <a:avLst>
              <a:gd name="adj" fmla="val 3173"/>
            </a:avLst>
          </a:prstGeom>
          <a:gradFill flip="none" rotWithShape="1">
            <a:gsLst>
              <a:gs pos="0">
                <a:srgbClr val="46D4FF">
                  <a:alpha val="60000"/>
                </a:srgbClr>
              </a:gs>
              <a:gs pos="100000">
                <a:srgbClr val="46D4FF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  <a:sym typeface="Arial" pitchFamily="-10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01099" y="2654862"/>
            <a:ext cx="25627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Map Notes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Model Organization for Water Utilities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dirty="0"/>
          </a:p>
        </p:txBody>
      </p:sp>
      <p:sp>
        <p:nvSpPr>
          <p:cNvPr id="69" name="Rectangle 68"/>
          <p:cNvSpPr/>
          <p:nvPr/>
        </p:nvSpPr>
        <p:spPr>
          <a:xfrm>
            <a:off x="1098622" y="2251443"/>
            <a:ext cx="2302873" cy="276999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C9F2FF"/>
                </a:solidFill>
              </a:rPr>
              <a:t>General Purpose</a:t>
            </a:r>
          </a:p>
        </p:txBody>
      </p:sp>
      <p:sp>
        <p:nvSpPr>
          <p:cNvPr id="70" name="Rectangle 159"/>
          <p:cNvSpPr>
            <a:spLocks noChangeAspect="1"/>
          </p:cNvSpPr>
          <p:nvPr/>
        </p:nvSpPr>
        <p:spPr bwMode="auto">
          <a:xfrm>
            <a:off x="7184702" y="4395480"/>
            <a:ext cx="3613004" cy="1396970"/>
          </a:xfrm>
          <a:prstGeom prst="roundRect">
            <a:avLst>
              <a:gd name="adj" fmla="val 3173"/>
            </a:avLst>
          </a:prstGeom>
          <a:gradFill flip="none" rotWithShape="1">
            <a:gsLst>
              <a:gs pos="0">
                <a:srgbClr val="46D4FF">
                  <a:alpha val="60000"/>
                </a:srgbClr>
              </a:gs>
              <a:gs pos="100000">
                <a:srgbClr val="46D4FF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  <a:sym typeface="Arial" pitchFamily="-106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212939" y="4863417"/>
            <a:ext cx="2123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Capital Improvement Planning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Capital Project Planning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Capital Project Tracking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dirty="0"/>
          </a:p>
        </p:txBody>
      </p:sp>
      <p:sp>
        <p:nvSpPr>
          <p:cNvPr id="72" name="Rectangle 71"/>
          <p:cNvSpPr/>
          <p:nvPr/>
        </p:nvSpPr>
        <p:spPr>
          <a:xfrm>
            <a:off x="7879077" y="4489262"/>
            <a:ext cx="2302873" cy="276999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C9F2FF"/>
                </a:solidFill>
              </a:rPr>
              <a:t>Capital Improvement Planning</a:t>
            </a:r>
          </a:p>
        </p:txBody>
      </p:sp>
      <p:sp>
        <p:nvSpPr>
          <p:cNvPr id="83" name="Rectangle 159"/>
          <p:cNvSpPr>
            <a:spLocks noChangeAspect="1"/>
          </p:cNvSpPr>
          <p:nvPr/>
        </p:nvSpPr>
        <p:spPr bwMode="auto">
          <a:xfrm>
            <a:off x="4302891" y="1727189"/>
            <a:ext cx="2619110" cy="1353811"/>
          </a:xfrm>
          <a:prstGeom prst="roundRect">
            <a:avLst>
              <a:gd name="adj" fmla="val 3173"/>
            </a:avLst>
          </a:prstGeom>
          <a:gradFill flip="none" rotWithShape="1">
            <a:gsLst>
              <a:gs pos="0">
                <a:srgbClr val="46D4FF">
                  <a:alpha val="60000"/>
                </a:srgbClr>
              </a:gs>
              <a:gs pos="100000">
                <a:srgbClr val="46D4FF">
                  <a:alpha val="0"/>
                </a:srgb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  <a:sym typeface="Arial" pitchFamily="-106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090519" y="2303502"/>
            <a:ext cx="2123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 err="1"/>
              <a:t>Adopta</a:t>
            </a:r>
            <a:endParaRPr lang="en-US" sz="1000" dirty="0"/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dirty="0"/>
              <a:t>Water Service Request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dirty="0"/>
          </a:p>
        </p:txBody>
      </p:sp>
      <p:sp>
        <p:nvSpPr>
          <p:cNvPr id="89" name="Rectangle 88"/>
          <p:cNvSpPr/>
          <p:nvPr/>
        </p:nvSpPr>
        <p:spPr>
          <a:xfrm>
            <a:off x="4495614" y="1820487"/>
            <a:ext cx="2302873" cy="276999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C9F2FF"/>
                </a:solidFill>
              </a:rPr>
              <a:t>Public Engagement</a:t>
            </a:r>
          </a:p>
        </p:txBody>
      </p: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7308817" y="2654264"/>
            <a:ext cx="666378" cy="476496"/>
            <a:chOff x="5135880" y="2533368"/>
            <a:chExt cx="666378" cy="476496"/>
          </a:xfrm>
        </p:grpSpPr>
        <p:sp useBgFill="1">
          <p:nvSpPr>
            <p:cNvPr id="91" name="Freeform 33"/>
            <p:cNvSpPr>
              <a:spLocks noEditPoints="1"/>
            </p:cNvSpPr>
            <p:nvPr/>
          </p:nvSpPr>
          <p:spPr bwMode="auto">
            <a:xfrm>
              <a:off x="5135880" y="2533368"/>
              <a:ext cx="666378" cy="476496"/>
            </a:xfrm>
            <a:custGeom>
              <a:avLst/>
              <a:gdLst>
                <a:gd name="T0" fmla="*/ 1250 w 2610"/>
                <a:gd name="T1" fmla="*/ 1374 h 1861"/>
                <a:gd name="T2" fmla="*/ 611 w 2610"/>
                <a:gd name="T3" fmla="*/ 1112 h 1861"/>
                <a:gd name="T4" fmla="*/ 723 w 2610"/>
                <a:gd name="T5" fmla="*/ 1380 h 1861"/>
                <a:gd name="T6" fmla="*/ 1127 w 2610"/>
                <a:gd name="T7" fmla="*/ 999 h 1861"/>
                <a:gd name="T8" fmla="*/ 2001 w 2610"/>
                <a:gd name="T9" fmla="*/ 714 h 1861"/>
                <a:gd name="T10" fmla="*/ 2046 w 2610"/>
                <a:gd name="T11" fmla="*/ 924 h 1861"/>
                <a:gd name="T12" fmla="*/ 2064 w 2610"/>
                <a:gd name="T13" fmla="*/ 796 h 1861"/>
                <a:gd name="T14" fmla="*/ 1648 w 2610"/>
                <a:gd name="T15" fmla="*/ 799 h 1861"/>
                <a:gd name="T16" fmla="*/ 1650 w 2610"/>
                <a:gd name="T17" fmla="*/ 917 h 1861"/>
                <a:gd name="T18" fmla="*/ 1034 w 2610"/>
                <a:gd name="T19" fmla="*/ 557 h 1861"/>
                <a:gd name="T20" fmla="*/ 1052 w 2610"/>
                <a:gd name="T21" fmla="*/ 560 h 1861"/>
                <a:gd name="T22" fmla="*/ 1336 w 2610"/>
                <a:gd name="T23" fmla="*/ 439 h 1861"/>
                <a:gd name="T24" fmla="*/ 1341 w 2610"/>
                <a:gd name="T25" fmla="*/ 429 h 1861"/>
                <a:gd name="T26" fmla="*/ 1223 w 2610"/>
                <a:gd name="T27" fmla="*/ 28 h 1861"/>
                <a:gd name="T28" fmla="*/ 1341 w 2610"/>
                <a:gd name="T29" fmla="*/ 137 h 1861"/>
                <a:gd name="T30" fmla="*/ 1693 w 2610"/>
                <a:gd name="T31" fmla="*/ 49 h 1861"/>
                <a:gd name="T32" fmla="*/ 1851 w 2610"/>
                <a:gd name="T33" fmla="*/ 0 h 1861"/>
                <a:gd name="T34" fmla="*/ 2005 w 2610"/>
                <a:gd name="T35" fmla="*/ 46 h 1861"/>
                <a:gd name="T36" fmla="*/ 2107 w 2610"/>
                <a:gd name="T37" fmla="*/ 164 h 1861"/>
                <a:gd name="T38" fmla="*/ 2131 w 2610"/>
                <a:gd name="T39" fmla="*/ 317 h 1861"/>
                <a:gd name="T40" fmla="*/ 2311 w 2610"/>
                <a:gd name="T41" fmla="*/ 615 h 1861"/>
                <a:gd name="T42" fmla="*/ 2446 w 2610"/>
                <a:gd name="T43" fmla="*/ 639 h 1861"/>
                <a:gd name="T44" fmla="*/ 2565 w 2610"/>
                <a:gd name="T45" fmla="*/ 742 h 1861"/>
                <a:gd name="T46" fmla="*/ 2610 w 2610"/>
                <a:gd name="T47" fmla="*/ 896 h 1861"/>
                <a:gd name="T48" fmla="*/ 2565 w 2610"/>
                <a:gd name="T49" fmla="*/ 1050 h 1861"/>
                <a:gd name="T50" fmla="*/ 2446 w 2610"/>
                <a:gd name="T51" fmla="*/ 1153 h 1861"/>
                <a:gd name="T52" fmla="*/ 2300 w 2610"/>
                <a:gd name="T53" fmla="*/ 1178 h 1861"/>
                <a:gd name="T54" fmla="*/ 2134 w 2610"/>
                <a:gd name="T55" fmla="*/ 1374 h 1861"/>
                <a:gd name="T56" fmla="*/ 2087 w 2610"/>
                <a:gd name="T57" fmla="*/ 1528 h 1861"/>
                <a:gd name="T58" fmla="*/ 1970 w 2610"/>
                <a:gd name="T59" fmla="*/ 1630 h 1861"/>
                <a:gd name="T60" fmla="*/ 1810 w 2610"/>
                <a:gd name="T61" fmla="*/ 1654 h 1861"/>
                <a:gd name="T62" fmla="*/ 1672 w 2610"/>
                <a:gd name="T63" fmla="*/ 1591 h 1861"/>
                <a:gd name="T64" fmla="*/ 1169 w 2610"/>
                <a:gd name="T65" fmla="*/ 1772 h 1861"/>
                <a:gd name="T66" fmla="*/ 1041 w 2610"/>
                <a:gd name="T67" fmla="*/ 1850 h 1861"/>
                <a:gd name="T68" fmla="*/ 886 w 2610"/>
                <a:gd name="T69" fmla="*/ 1850 h 1861"/>
                <a:gd name="T70" fmla="*/ 758 w 2610"/>
                <a:gd name="T71" fmla="*/ 1771 h 1861"/>
                <a:gd name="T72" fmla="*/ 490 w 2610"/>
                <a:gd name="T73" fmla="*/ 1632 h 1861"/>
                <a:gd name="T74" fmla="*/ 361 w 2610"/>
                <a:gd name="T75" fmla="*/ 1713 h 1861"/>
                <a:gd name="T76" fmla="*/ 201 w 2610"/>
                <a:gd name="T77" fmla="*/ 1713 h 1861"/>
                <a:gd name="T78" fmla="*/ 70 w 2610"/>
                <a:gd name="T79" fmla="*/ 1627 h 1861"/>
                <a:gd name="T80" fmla="*/ 3 w 2610"/>
                <a:gd name="T81" fmla="*/ 1484 h 1861"/>
                <a:gd name="T82" fmla="*/ 24 w 2610"/>
                <a:gd name="T83" fmla="*/ 1328 h 1861"/>
                <a:gd name="T84" fmla="*/ 117 w 2610"/>
                <a:gd name="T85" fmla="*/ 1213 h 1861"/>
                <a:gd name="T86" fmla="*/ 259 w 2610"/>
                <a:gd name="T87" fmla="*/ 1161 h 1861"/>
                <a:gd name="T88" fmla="*/ 343 w 2610"/>
                <a:gd name="T89" fmla="*/ 801 h 1861"/>
                <a:gd name="T90" fmla="*/ 367 w 2610"/>
                <a:gd name="T91" fmla="*/ 641 h 1861"/>
                <a:gd name="T92" fmla="*/ 470 w 2610"/>
                <a:gd name="T93" fmla="*/ 523 h 1861"/>
                <a:gd name="T94" fmla="*/ 623 w 2610"/>
                <a:gd name="T95" fmla="*/ 477 h 1861"/>
                <a:gd name="T96" fmla="*/ 821 w 2610"/>
                <a:gd name="T97" fmla="*/ 317 h 1861"/>
                <a:gd name="T98" fmla="*/ 844 w 2610"/>
                <a:gd name="T99" fmla="*/ 164 h 1861"/>
                <a:gd name="T100" fmla="*/ 946 w 2610"/>
                <a:gd name="T101" fmla="*/ 46 h 1861"/>
                <a:gd name="T102" fmla="*/ 1101 w 2610"/>
                <a:gd name="T103" fmla="*/ 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10" h="1861">
                  <a:moveTo>
                    <a:pt x="1426" y="1140"/>
                  </a:moveTo>
                  <a:lnTo>
                    <a:pt x="1404" y="1143"/>
                  </a:lnTo>
                  <a:lnTo>
                    <a:pt x="1381" y="1144"/>
                  </a:lnTo>
                  <a:lnTo>
                    <a:pt x="1250" y="1374"/>
                  </a:lnTo>
                  <a:lnTo>
                    <a:pt x="1575" y="1311"/>
                  </a:lnTo>
                  <a:lnTo>
                    <a:pt x="1576" y="1308"/>
                  </a:lnTo>
                  <a:lnTo>
                    <a:pt x="1426" y="1140"/>
                  </a:lnTo>
                  <a:close/>
                  <a:moveTo>
                    <a:pt x="611" y="1112"/>
                  </a:moveTo>
                  <a:lnTo>
                    <a:pt x="522" y="1291"/>
                  </a:lnTo>
                  <a:lnTo>
                    <a:pt x="535" y="1318"/>
                  </a:lnTo>
                  <a:lnTo>
                    <a:pt x="547" y="1345"/>
                  </a:lnTo>
                  <a:lnTo>
                    <a:pt x="723" y="1380"/>
                  </a:lnTo>
                  <a:lnTo>
                    <a:pt x="611" y="1112"/>
                  </a:lnTo>
                  <a:close/>
                  <a:moveTo>
                    <a:pt x="858" y="939"/>
                  </a:moveTo>
                  <a:lnTo>
                    <a:pt x="985" y="1247"/>
                  </a:lnTo>
                  <a:lnTo>
                    <a:pt x="1127" y="999"/>
                  </a:lnTo>
                  <a:lnTo>
                    <a:pt x="1121" y="987"/>
                  </a:lnTo>
                  <a:lnTo>
                    <a:pt x="1114" y="974"/>
                  </a:lnTo>
                  <a:lnTo>
                    <a:pt x="858" y="939"/>
                  </a:lnTo>
                  <a:close/>
                  <a:moveTo>
                    <a:pt x="2001" y="714"/>
                  </a:moveTo>
                  <a:lnTo>
                    <a:pt x="2004" y="1032"/>
                  </a:lnTo>
                  <a:lnTo>
                    <a:pt x="2057" y="974"/>
                  </a:lnTo>
                  <a:lnTo>
                    <a:pt x="2050" y="949"/>
                  </a:lnTo>
                  <a:lnTo>
                    <a:pt x="2046" y="924"/>
                  </a:lnTo>
                  <a:lnTo>
                    <a:pt x="2045" y="896"/>
                  </a:lnTo>
                  <a:lnTo>
                    <a:pt x="2047" y="861"/>
                  </a:lnTo>
                  <a:lnTo>
                    <a:pt x="2053" y="829"/>
                  </a:lnTo>
                  <a:lnTo>
                    <a:pt x="2064" y="796"/>
                  </a:lnTo>
                  <a:lnTo>
                    <a:pt x="2001" y="714"/>
                  </a:lnTo>
                  <a:close/>
                  <a:moveTo>
                    <a:pt x="1707" y="687"/>
                  </a:moveTo>
                  <a:lnTo>
                    <a:pt x="1639" y="769"/>
                  </a:lnTo>
                  <a:lnTo>
                    <a:pt x="1648" y="799"/>
                  </a:lnTo>
                  <a:lnTo>
                    <a:pt x="1654" y="831"/>
                  </a:lnTo>
                  <a:lnTo>
                    <a:pt x="1656" y="862"/>
                  </a:lnTo>
                  <a:lnTo>
                    <a:pt x="1654" y="890"/>
                  </a:lnTo>
                  <a:lnTo>
                    <a:pt x="1650" y="917"/>
                  </a:lnTo>
                  <a:lnTo>
                    <a:pt x="1643" y="944"/>
                  </a:lnTo>
                  <a:lnTo>
                    <a:pt x="1710" y="1019"/>
                  </a:lnTo>
                  <a:lnTo>
                    <a:pt x="1707" y="687"/>
                  </a:lnTo>
                  <a:close/>
                  <a:moveTo>
                    <a:pt x="1034" y="557"/>
                  </a:moveTo>
                  <a:lnTo>
                    <a:pt x="936" y="654"/>
                  </a:lnTo>
                  <a:lnTo>
                    <a:pt x="1126" y="681"/>
                  </a:lnTo>
                  <a:lnTo>
                    <a:pt x="1070" y="562"/>
                  </a:lnTo>
                  <a:lnTo>
                    <a:pt x="1052" y="560"/>
                  </a:lnTo>
                  <a:lnTo>
                    <a:pt x="1034" y="557"/>
                  </a:lnTo>
                  <a:close/>
                  <a:moveTo>
                    <a:pt x="1341" y="429"/>
                  </a:moveTo>
                  <a:lnTo>
                    <a:pt x="1338" y="435"/>
                  </a:lnTo>
                  <a:lnTo>
                    <a:pt x="1336" y="439"/>
                  </a:lnTo>
                  <a:lnTo>
                    <a:pt x="1404" y="582"/>
                  </a:lnTo>
                  <a:lnTo>
                    <a:pt x="1413" y="583"/>
                  </a:lnTo>
                  <a:lnTo>
                    <a:pt x="1540" y="429"/>
                  </a:lnTo>
                  <a:lnTo>
                    <a:pt x="1341" y="429"/>
                  </a:lnTo>
                  <a:close/>
                  <a:moveTo>
                    <a:pt x="1101" y="0"/>
                  </a:moveTo>
                  <a:lnTo>
                    <a:pt x="1144" y="4"/>
                  </a:lnTo>
                  <a:lnTo>
                    <a:pt x="1184" y="13"/>
                  </a:lnTo>
                  <a:lnTo>
                    <a:pt x="1223" y="28"/>
                  </a:lnTo>
                  <a:lnTo>
                    <a:pt x="1258" y="49"/>
                  </a:lnTo>
                  <a:lnTo>
                    <a:pt x="1290" y="73"/>
                  </a:lnTo>
                  <a:lnTo>
                    <a:pt x="1318" y="103"/>
                  </a:lnTo>
                  <a:lnTo>
                    <a:pt x="1341" y="137"/>
                  </a:lnTo>
                  <a:lnTo>
                    <a:pt x="1610" y="137"/>
                  </a:lnTo>
                  <a:lnTo>
                    <a:pt x="1633" y="103"/>
                  </a:lnTo>
                  <a:lnTo>
                    <a:pt x="1662" y="73"/>
                  </a:lnTo>
                  <a:lnTo>
                    <a:pt x="1693" y="49"/>
                  </a:lnTo>
                  <a:lnTo>
                    <a:pt x="1728" y="28"/>
                  </a:lnTo>
                  <a:lnTo>
                    <a:pt x="1767" y="13"/>
                  </a:lnTo>
                  <a:lnTo>
                    <a:pt x="1807" y="4"/>
                  </a:lnTo>
                  <a:lnTo>
                    <a:pt x="1851" y="0"/>
                  </a:lnTo>
                  <a:lnTo>
                    <a:pt x="1892" y="4"/>
                  </a:lnTo>
                  <a:lnTo>
                    <a:pt x="1932" y="12"/>
                  </a:lnTo>
                  <a:lnTo>
                    <a:pt x="1970" y="27"/>
                  </a:lnTo>
                  <a:lnTo>
                    <a:pt x="2005" y="46"/>
                  </a:lnTo>
                  <a:lnTo>
                    <a:pt x="2035" y="69"/>
                  </a:lnTo>
                  <a:lnTo>
                    <a:pt x="2064" y="98"/>
                  </a:lnTo>
                  <a:lnTo>
                    <a:pt x="2087" y="129"/>
                  </a:lnTo>
                  <a:lnTo>
                    <a:pt x="2107" y="164"/>
                  </a:lnTo>
                  <a:lnTo>
                    <a:pt x="2121" y="201"/>
                  </a:lnTo>
                  <a:lnTo>
                    <a:pt x="2131" y="241"/>
                  </a:lnTo>
                  <a:lnTo>
                    <a:pt x="2134" y="282"/>
                  </a:lnTo>
                  <a:lnTo>
                    <a:pt x="2131" y="317"/>
                  </a:lnTo>
                  <a:lnTo>
                    <a:pt x="2124" y="351"/>
                  </a:lnTo>
                  <a:lnTo>
                    <a:pt x="2114" y="383"/>
                  </a:lnTo>
                  <a:lnTo>
                    <a:pt x="2295" y="616"/>
                  </a:lnTo>
                  <a:lnTo>
                    <a:pt x="2311" y="615"/>
                  </a:lnTo>
                  <a:lnTo>
                    <a:pt x="2328" y="613"/>
                  </a:lnTo>
                  <a:lnTo>
                    <a:pt x="2369" y="616"/>
                  </a:lnTo>
                  <a:lnTo>
                    <a:pt x="2409" y="626"/>
                  </a:lnTo>
                  <a:lnTo>
                    <a:pt x="2446" y="639"/>
                  </a:lnTo>
                  <a:lnTo>
                    <a:pt x="2481" y="660"/>
                  </a:lnTo>
                  <a:lnTo>
                    <a:pt x="2513" y="683"/>
                  </a:lnTo>
                  <a:lnTo>
                    <a:pt x="2541" y="711"/>
                  </a:lnTo>
                  <a:lnTo>
                    <a:pt x="2565" y="742"/>
                  </a:lnTo>
                  <a:lnTo>
                    <a:pt x="2584" y="777"/>
                  </a:lnTo>
                  <a:lnTo>
                    <a:pt x="2599" y="815"/>
                  </a:lnTo>
                  <a:lnTo>
                    <a:pt x="2607" y="855"/>
                  </a:lnTo>
                  <a:lnTo>
                    <a:pt x="2610" y="896"/>
                  </a:lnTo>
                  <a:lnTo>
                    <a:pt x="2607" y="938"/>
                  </a:lnTo>
                  <a:lnTo>
                    <a:pt x="2599" y="978"/>
                  </a:lnTo>
                  <a:lnTo>
                    <a:pt x="2584" y="1016"/>
                  </a:lnTo>
                  <a:lnTo>
                    <a:pt x="2565" y="1050"/>
                  </a:lnTo>
                  <a:lnTo>
                    <a:pt x="2541" y="1082"/>
                  </a:lnTo>
                  <a:lnTo>
                    <a:pt x="2513" y="1110"/>
                  </a:lnTo>
                  <a:lnTo>
                    <a:pt x="2481" y="1134"/>
                  </a:lnTo>
                  <a:lnTo>
                    <a:pt x="2446" y="1153"/>
                  </a:lnTo>
                  <a:lnTo>
                    <a:pt x="2409" y="1168"/>
                  </a:lnTo>
                  <a:lnTo>
                    <a:pt x="2369" y="1176"/>
                  </a:lnTo>
                  <a:lnTo>
                    <a:pt x="2328" y="1179"/>
                  </a:lnTo>
                  <a:lnTo>
                    <a:pt x="2300" y="1178"/>
                  </a:lnTo>
                  <a:lnTo>
                    <a:pt x="2272" y="1174"/>
                  </a:lnTo>
                  <a:lnTo>
                    <a:pt x="2128" y="1329"/>
                  </a:lnTo>
                  <a:lnTo>
                    <a:pt x="2132" y="1351"/>
                  </a:lnTo>
                  <a:lnTo>
                    <a:pt x="2134" y="1374"/>
                  </a:lnTo>
                  <a:lnTo>
                    <a:pt x="2131" y="1415"/>
                  </a:lnTo>
                  <a:lnTo>
                    <a:pt x="2121" y="1455"/>
                  </a:lnTo>
                  <a:lnTo>
                    <a:pt x="2107" y="1493"/>
                  </a:lnTo>
                  <a:lnTo>
                    <a:pt x="2087" y="1528"/>
                  </a:lnTo>
                  <a:lnTo>
                    <a:pt x="2064" y="1559"/>
                  </a:lnTo>
                  <a:lnTo>
                    <a:pt x="2035" y="1587"/>
                  </a:lnTo>
                  <a:lnTo>
                    <a:pt x="2005" y="1610"/>
                  </a:lnTo>
                  <a:lnTo>
                    <a:pt x="1970" y="1630"/>
                  </a:lnTo>
                  <a:lnTo>
                    <a:pt x="1932" y="1644"/>
                  </a:lnTo>
                  <a:lnTo>
                    <a:pt x="1892" y="1654"/>
                  </a:lnTo>
                  <a:lnTo>
                    <a:pt x="1851" y="1657"/>
                  </a:lnTo>
                  <a:lnTo>
                    <a:pt x="1810" y="1654"/>
                  </a:lnTo>
                  <a:lnTo>
                    <a:pt x="1772" y="1645"/>
                  </a:lnTo>
                  <a:lnTo>
                    <a:pt x="1737" y="1631"/>
                  </a:lnTo>
                  <a:lnTo>
                    <a:pt x="1703" y="1613"/>
                  </a:lnTo>
                  <a:lnTo>
                    <a:pt x="1672" y="1591"/>
                  </a:lnTo>
                  <a:lnTo>
                    <a:pt x="1228" y="1676"/>
                  </a:lnTo>
                  <a:lnTo>
                    <a:pt x="1213" y="1711"/>
                  </a:lnTo>
                  <a:lnTo>
                    <a:pt x="1192" y="1743"/>
                  </a:lnTo>
                  <a:lnTo>
                    <a:pt x="1169" y="1772"/>
                  </a:lnTo>
                  <a:lnTo>
                    <a:pt x="1142" y="1797"/>
                  </a:lnTo>
                  <a:lnTo>
                    <a:pt x="1111" y="1819"/>
                  </a:lnTo>
                  <a:lnTo>
                    <a:pt x="1077" y="1837"/>
                  </a:lnTo>
                  <a:lnTo>
                    <a:pt x="1041" y="1850"/>
                  </a:lnTo>
                  <a:lnTo>
                    <a:pt x="1004" y="1859"/>
                  </a:lnTo>
                  <a:lnTo>
                    <a:pt x="964" y="1861"/>
                  </a:lnTo>
                  <a:lnTo>
                    <a:pt x="924" y="1859"/>
                  </a:lnTo>
                  <a:lnTo>
                    <a:pt x="886" y="1850"/>
                  </a:lnTo>
                  <a:lnTo>
                    <a:pt x="850" y="1836"/>
                  </a:lnTo>
                  <a:lnTo>
                    <a:pt x="816" y="1818"/>
                  </a:lnTo>
                  <a:lnTo>
                    <a:pt x="786" y="1797"/>
                  </a:lnTo>
                  <a:lnTo>
                    <a:pt x="758" y="1771"/>
                  </a:lnTo>
                  <a:lnTo>
                    <a:pt x="735" y="1741"/>
                  </a:lnTo>
                  <a:lnTo>
                    <a:pt x="715" y="1710"/>
                  </a:lnTo>
                  <a:lnTo>
                    <a:pt x="699" y="1675"/>
                  </a:lnTo>
                  <a:lnTo>
                    <a:pt x="490" y="1632"/>
                  </a:lnTo>
                  <a:lnTo>
                    <a:pt x="463" y="1659"/>
                  </a:lnTo>
                  <a:lnTo>
                    <a:pt x="432" y="1681"/>
                  </a:lnTo>
                  <a:lnTo>
                    <a:pt x="398" y="1700"/>
                  </a:lnTo>
                  <a:lnTo>
                    <a:pt x="361" y="1713"/>
                  </a:lnTo>
                  <a:lnTo>
                    <a:pt x="323" y="1721"/>
                  </a:lnTo>
                  <a:lnTo>
                    <a:pt x="283" y="1724"/>
                  </a:lnTo>
                  <a:lnTo>
                    <a:pt x="241" y="1721"/>
                  </a:lnTo>
                  <a:lnTo>
                    <a:pt x="201" y="1713"/>
                  </a:lnTo>
                  <a:lnTo>
                    <a:pt x="164" y="1698"/>
                  </a:lnTo>
                  <a:lnTo>
                    <a:pt x="129" y="1679"/>
                  </a:lnTo>
                  <a:lnTo>
                    <a:pt x="97" y="1655"/>
                  </a:lnTo>
                  <a:lnTo>
                    <a:pt x="70" y="1627"/>
                  </a:lnTo>
                  <a:lnTo>
                    <a:pt x="45" y="1595"/>
                  </a:lnTo>
                  <a:lnTo>
                    <a:pt x="26" y="1561"/>
                  </a:lnTo>
                  <a:lnTo>
                    <a:pt x="11" y="1524"/>
                  </a:lnTo>
                  <a:lnTo>
                    <a:pt x="3" y="1484"/>
                  </a:lnTo>
                  <a:lnTo>
                    <a:pt x="0" y="1441"/>
                  </a:lnTo>
                  <a:lnTo>
                    <a:pt x="3" y="1402"/>
                  </a:lnTo>
                  <a:lnTo>
                    <a:pt x="10" y="1364"/>
                  </a:lnTo>
                  <a:lnTo>
                    <a:pt x="24" y="1328"/>
                  </a:lnTo>
                  <a:lnTo>
                    <a:pt x="41" y="1295"/>
                  </a:lnTo>
                  <a:lnTo>
                    <a:pt x="63" y="1265"/>
                  </a:lnTo>
                  <a:lnTo>
                    <a:pt x="89" y="1237"/>
                  </a:lnTo>
                  <a:lnTo>
                    <a:pt x="117" y="1213"/>
                  </a:lnTo>
                  <a:lnTo>
                    <a:pt x="149" y="1194"/>
                  </a:lnTo>
                  <a:lnTo>
                    <a:pt x="184" y="1178"/>
                  </a:lnTo>
                  <a:lnTo>
                    <a:pt x="221" y="1168"/>
                  </a:lnTo>
                  <a:lnTo>
                    <a:pt x="259" y="1161"/>
                  </a:lnTo>
                  <a:lnTo>
                    <a:pt x="384" y="910"/>
                  </a:lnTo>
                  <a:lnTo>
                    <a:pt x="366" y="876"/>
                  </a:lnTo>
                  <a:lnTo>
                    <a:pt x="353" y="839"/>
                  </a:lnTo>
                  <a:lnTo>
                    <a:pt x="343" y="801"/>
                  </a:lnTo>
                  <a:lnTo>
                    <a:pt x="341" y="760"/>
                  </a:lnTo>
                  <a:lnTo>
                    <a:pt x="343" y="719"/>
                  </a:lnTo>
                  <a:lnTo>
                    <a:pt x="353" y="679"/>
                  </a:lnTo>
                  <a:lnTo>
                    <a:pt x="367" y="641"/>
                  </a:lnTo>
                  <a:lnTo>
                    <a:pt x="386" y="606"/>
                  </a:lnTo>
                  <a:lnTo>
                    <a:pt x="410" y="575"/>
                  </a:lnTo>
                  <a:lnTo>
                    <a:pt x="438" y="547"/>
                  </a:lnTo>
                  <a:lnTo>
                    <a:pt x="470" y="523"/>
                  </a:lnTo>
                  <a:lnTo>
                    <a:pt x="505" y="503"/>
                  </a:lnTo>
                  <a:lnTo>
                    <a:pt x="542" y="489"/>
                  </a:lnTo>
                  <a:lnTo>
                    <a:pt x="582" y="480"/>
                  </a:lnTo>
                  <a:lnTo>
                    <a:pt x="623" y="477"/>
                  </a:lnTo>
                  <a:lnTo>
                    <a:pt x="658" y="480"/>
                  </a:lnTo>
                  <a:lnTo>
                    <a:pt x="691" y="486"/>
                  </a:lnTo>
                  <a:lnTo>
                    <a:pt x="827" y="350"/>
                  </a:lnTo>
                  <a:lnTo>
                    <a:pt x="821" y="317"/>
                  </a:lnTo>
                  <a:lnTo>
                    <a:pt x="817" y="282"/>
                  </a:lnTo>
                  <a:lnTo>
                    <a:pt x="821" y="241"/>
                  </a:lnTo>
                  <a:lnTo>
                    <a:pt x="830" y="201"/>
                  </a:lnTo>
                  <a:lnTo>
                    <a:pt x="844" y="164"/>
                  </a:lnTo>
                  <a:lnTo>
                    <a:pt x="863" y="129"/>
                  </a:lnTo>
                  <a:lnTo>
                    <a:pt x="887" y="98"/>
                  </a:lnTo>
                  <a:lnTo>
                    <a:pt x="915" y="69"/>
                  </a:lnTo>
                  <a:lnTo>
                    <a:pt x="946" y="46"/>
                  </a:lnTo>
                  <a:lnTo>
                    <a:pt x="981" y="27"/>
                  </a:lnTo>
                  <a:lnTo>
                    <a:pt x="1019" y="12"/>
                  </a:lnTo>
                  <a:lnTo>
                    <a:pt x="1059" y="4"/>
                  </a:lnTo>
                  <a:lnTo>
                    <a:pt x="1101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4"/>
            <p:cNvSpPr>
              <a:spLocks noEditPoints="1"/>
            </p:cNvSpPr>
            <p:nvPr/>
          </p:nvSpPr>
          <p:spPr bwMode="auto">
            <a:xfrm>
              <a:off x="5198577" y="2597856"/>
              <a:ext cx="540984" cy="347520"/>
            </a:xfrm>
            <a:custGeom>
              <a:avLst/>
              <a:gdLst>
                <a:gd name="T0" fmla="*/ 782 w 2113"/>
                <a:gd name="T1" fmla="*/ 1281 h 1363"/>
                <a:gd name="T2" fmla="*/ 1130 w 2113"/>
                <a:gd name="T3" fmla="*/ 671 h 1363"/>
                <a:gd name="T4" fmla="*/ 84 w 2113"/>
                <a:gd name="T5" fmla="*/ 1168 h 1363"/>
                <a:gd name="T6" fmla="*/ 372 w 2113"/>
                <a:gd name="T7" fmla="*/ 593 h 1363"/>
                <a:gd name="T8" fmla="*/ 721 w 2113"/>
                <a:gd name="T9" fmla="*/ 1251 h 1363"/>
                <a:gd name="T10" fmla="*/ 429 w 2113"/>
                <a:gd name="T11" fmla="*/ 553 h 1363"/>
                <a:gd name="T12" fmla="*/ 1645 w 2113"/>
                <a:gd name="T13" fmla="*/ 1070 h 1363"/>
                <a:gd name="T14" fmla="*/ 1636 w 2113"/>
                <a:gd name="T15" fmla="*/ 135 h 1363"/>
                <a:gd name="T16" fmla="*/ 1170 w 2113"/>
                <a:gd name="T17" fmla="*/ 612 h 1363"/>
                <a:gd name="T18" fmla="*/ 1568 w 2113"/>
                <a:gd name="T19" fmla="*/ 127 h 1363"/>
                <a:gd name="T20" fmla="*/ 447 w 2113"/>
                <a:gd name="T21" fmla="*/ 487 h 1363"/>
                <a:gd name="T22" fmla="*/ 841 w 2113"/>
                <a:gd name="T23" fmla="*/ 93 h 1363"/>
                <a:gd name="T24" fmla="*/ 1133 w 2113"/>
                <a:gd name="T25" fmla="*/ 550 h 1363"/>
                <a:gd name="T26" fmla="*/ 905 w 2113"/>
                <a:gd name="T27" fmla="*/ 68 h 1363"/>
                <a:gd name="T28" fmla="*/ 1601 w 2113"/>
                <a:gd name="T29" fmla="*/ 0 h 1363"/>
                <a:gd name="T30" fmla="*/ 1605 w 2113"/>
                <a:gd name="T31" fmla="*/ 0 h 1363"/>
                <a:gd name="T32" fmla="*/ 1606 w 2113"/>
                <a:gd name="T33" fmla="*/ 1 h 1363"/>
                <a:gd name="T34" fmla="*/ 1614 w 2113"/>
                <a:gd name="T35" fmla="*/ 3 h 1363"/>
                <a:gd name="T36" fmla="*/ 1614 w 2113"/>
                <a:gd name="T37" fmla="*/ 3 h 1363"/>
                <a:gd name="T38" fmla="*/ 1623 w 2113"/>
                <a:gd name="T39" fmla="*/ 7 h 1363"/>
                <a:gd name="T40" fmla="*/ 1628 w 2113"/>
                <a:gd name="T41" fmla="*/ 13 h 1363"/>
                <a:gd name="T42" fmla="*/ 2111 w 2113"/>
                <a:gd name="T43" fmla="*/ 638 h 1363"/>
                <a:gd name="T44" fmla="*/ 2110 w 2113"/>
                <a:gd name="T45" fmla="*/ 660 h 1363"/>
                <a:gd name="T46" fmla="*/ 1636 w 2113"/>
                <a:gd name="T47" fmla="*/ 1180 h 1363"/>
                <a:gd name="T48" fmla="*/ 1628 w 2113"/>
                <a:gd name="T49" fmla="*/ 1186 h 1363"/>
                <a:gd name="T50" fmla="*/ 1617 w 2113"/>
                <a:gd name="T51" fmla="*/ 1190 h 1363"/>
                <a:gd name="T52" fmla="*/ 715 w 2113"/>
                <a:gd name="T53" fmla="*/ 1363 h 1363"/>
                <a:gd name="T54" fmla="*/ 27 w 2113"/>
                <a:gd name="T55" fmla="*/ 1226 h 1363"/>
                <a:gd name="T56" fmla="*/ 9 w 2113"/>
                <a:gd name="T57" fmla="*/ 1217 h 1363"/>
                <a:gd name="T58" fmla="*/ 0 w 2113"/>
                <a:gd name="T59" fmla="*/ 1198 h 1363"/>
                <a:gd name="T60" fmla="*/ 3 w 2113"/>
                <a:gd name="T61" fmla="*/ 1177 h 1363"/>
                <a:gd name="T62" fmla="*/ 347 w 2113"/>
                <a:gd name="T63" fmla="*/ 492 h 1363"/>
                <a:gd name="T64" fmla="*/ 351 w 2113"/>
                <a:gd name="T65" fmla="*/ 487 h 1363"/>
                <a:gd name="T66" fmla="*/ 835 w 2113"/>
                <a:gd name="T67" fmla="*/ 4 h 1363"/>
                <a:gd name="T68" fmla="*/ 852 w 2113"/>
                <a:gd name="T69" fmla="*/ 0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3" h="1363">
                  <a:moveTo>
                    <a:pt x="1130" y="671"/>
                  </a:moveTo>
                  <a:lnTo>
                    <a:pt x="782" y="1281"/>
                  </a:lnTo>
                  <a:lnTo>
                    <a:pt x="1546" y="1134"/>
                  </a:lnTo>
                  <a:lnTo>
                    <a:pt x="1130" y="671"/>
                  </a:lnTo>
                  <a:close/>
                  <a:moveTo>
                    <a:pt x="372" y="593"/>
                  </a:moveTo>
                  <a:lnTo>
                    <a:pt x="84" y="1168"/>
                  </a:lnTo>
                  <a:lnTo>
                    <a:pt x="659" y="1283"/>
                  </a:lnTo>
                  <a:lnTo>
                    <a:pt x="372" y="593"/>
                  </a:lnTo>
                  <a:close/>
                  <a:moveTo>
                    <a:pt x="429" y="553"/>
                  </a:moveTo>
                  <a:lnTo>
                    <a:pt x="721" y="1251"/>
                  </a:lnTo>
                  <a:lnTo>
                    <a:pt x="1069" y="640"/>
                  </a:lnTo>
                  <a:lnTo>
                    <a:pt x="429" y="553"/>
                  </a:lnTo>
                  <a:close/>
                  <a:moveTo>
                    <a:pt x="1636" y="135"/>
                  </a:moveTo>
                  <a:lnTo>
                    <a:pt x="1645" y="1070"/>
                  </a:lnTo>
                  <a:lnTo>
                    <a:pt x="2034" y="645"/>
                  </a:lnTo>
                  <a:lnTo>
                    <a:pt x="1636" y="135"/>
                  </a:lnTo>
                  <a:close/>
                  <a:moveTo>
                    <a:pt x="1568" y="127"/>
                  </a:moveTo>
                  <a:lnTo>
                    <a:pt x="1170" y="612"/>
                  </a:lnTo>
                  <a:lnTo>
                    <a:pt x="1576" y="1067"/>
                  </a:lnTo>
                  <a:lnTo>
                    <a:pt x="1568" y="127"/>
                  </a:lnTo>
                  <a:close/>
                  <a:moveTo>
                    <a:pt x="841" y="93"/>
                  </a:moveTo>
                  <a:lnTo>
                    <a:pt x="447" y="487"/>
                  </a:lnTo>
                  <a:lnTo>
                    <a:pt x="1067" y="571"/>
                  </a:lnTo>
                  <a:lnTo>
                    <a:pt x="841" y="93"/>
                  </a:lnTo>
                  <a:close/>
                  <a:moveTo>
                    <a:pt x="905" y="68"/>
                  </a:moveTo>
                  <a:lnTo>
                    <a:pt x="1133" y="550"/>
                  </a:lnTo>
                  <a:lnTo>
                    <a:pt x="1529" y="68"/>
                  </a:lnTo>
                  <a:lnTo>
                    <a:pt x="905" y="68"/>
                  </a:lnTo>
                  <a:close/>
                  <a:moveTo>
                    <a:pt x="852" y="0"/>
                  </a:moveTo>
                  <a:lnTo>
                    <a:pt x="1601" y="0"/>
                  </a:lnTo>
                  <a:lnTo>
                    <a:pt x="1603" y="0"/>
                  </a:lnTo>
                  <a:lnTo>
                    <a:pt x="1605" y="0"/>
                  </a:lnTo>
                  <a:lnTo>
                    <a:pt x="1606" y="1"/>
                  </a:lnTo>
                  <a:lnTo>
                    <a:pt x="1606" y="1"/>
                  </a:lnTo>
                  <a:lnTo>
                    <a:pt x="1610" y="1"/>
                  </a:lnTo>
                  <a:lnTo>
                    <a:pt x="1614" y="3"/>
                  </a:lnTo>
                  <a:lnTo>
                    <a:pt x="1614" y="3"/>
                  </a:lnTo>
                  <a:lnTo>
                    <a:pt x="1614" y="3"/>
                  </a:lnTo>
                  <a:lnTo>
                    <a:pt x="1619" y="5"/>
                  </a:lnTo>
                  <a:lnTo>
                    <a:pt x="1623" y="7"/>
                  </a:lnTo>
                  <a:lnTo>
                    <a:pt x="1626" y="10"/>
                  </a:lnTo>
                  <a:lnTo>
                    <a:pt x="1628" y="13"/>
                  </a:lnTo>
                  <a:lnTo>
                    <a:pt x="2105" y="626"/>
                  </a:lnTo>
                  <a:lnTo>
                    <a:pt x="2111" y="638"/>
                  </a:lnTo>
                  <a:lnTo>
                    <a:pt x="2113" y="649"/>
                  </a:lnTo>
                  <a:lnTo>
                    <a:pt x="2110" y="660"/>
                  </a:lnTo>
                  <a:lnTo>
                    <a:pt x="2103" y="670"/>
                  </a:lnTo>
                  <a:lnTo>
                    <a:pt x="1636" y="1180"/>
                  </a:lnTo>
                  <a:lnTo>
                    <a:pt x="1633" y="1183"/>
                  </a:lnTo>
                  <a:lnTo>
                    <a:pt x="1628" y="1186"/>
                  </a:lnTo>
                  <a:lnTo>
                    <a:pt x="1624" y="1188"/>
                  </a:lnTo>
                  <a:lnTo>
                    <a:pt x="1617" y="1190"/>
                  </a:lnTo>
                  <a:lnTo>
                    <a:pt x="722" y="1362"/>
                  </a:lnTo>
                  <a:lnTo>
                    <a:pt x="715" y="1363"/>
                  </a:lnTo>
                  <a:lnTo>
                    <a:pt x="709" y="1362"/>
                  </a:lnTo>
                  <a:lnTo>
                    <a:pt x="27" y="1226"/>
                  </a:lnTo>
                  <a:lnTo>
                    <a:pt x="17" y="1223"/>
                  </a:lnTo>
                  <a:lnTo>
                    <a:pt x="9" y="1217"/>
                  </a:lnTo>
                  <a:lnTo>
                    <a:pt x="3" y="1208"/>
                  </a:lnTo>
                  <a:lnTo>
                    <a:pt x="0" y="1198"/>
                  </a:lnTo>
                  <a:lnTo>
                    <a:pt x="0" y="1187"/>
                  </a:lnTo>
                  <a:lnTo>
                    <a:pt x="3" y="1177"/>
                  </a:lnTo>
                  <a:lnTo>
                    <a:pt x="343" y="496"/>
                  </a:lnTo>
                  <a:lnTo>
                    <a:pt x="347" y="492"/>
                  </a:lnTo>
                  <a:lnTo>
                    <a:pt x="347" y="492"/>
                  </a:lnTo>
                  <a:lnTo>
                    <a:pt x="351" y="487"/>
                  </a:lnTo>
                  <a:lnTo>
                    <a:pt x="827" y="10"/>
                  </a:lnTo>
                  <a:lnTo>
                    <a:pt x="835" y="4"/>
                  </a:lnTo>
                  <a:lnTo>
                    <a:pt x="843" y="0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5"/>
            <p:cNvSpPr>
              <a:spLocks noEditPoints="1"/>
            </p:cNvSpPr>
            <p:nvPr/>
          </p:nvSpPr>
          <p:spPr bwMode="auto">
            <a:xfrm>
              <a:off x="5164541" y="2562029"/>
              <a:ext cx="609055" cy="419173"/>
            </a:xfrm>
            <a:custGeom>
              <a:avLst/>
              <a:gdLst>
                <a:gd name="T0" fmla="*/ 962 w 2386"/>
                <a:gd name="T1" fmla="*/ 1336 h 1637"/>
                <a:gd name="T2" fmla="*/ 1022 w 2386"/>
                <a:gd name="T3" fmla="*/ 1466 h 1637"/>
                <a:gd name="T4" fmla="*/ 962 w 2386"/>
                <a:gd name="T5" fmla="*/ 1597 h 1637"/>
                <a:gd name="T6" fmla="*/ 822 w 2386"/>
                <a:gd name="T7" fmla="*/ 1633 h 1637"/>
                <a:gd name="T8" fmla="*/ 705 w 2386"/>
                <a:gd name="T9" fmla="*/ 1552 h 1637"/>
                <a:gd name="T10" fmla="*/ 693 w 2386"/>
                <a:gd name="T11" fmla="*/ 1406 h 1637"/>
                <a:gd name="T12" fmla="*/ 793 w 2386"/>
                <a:gd name="T13" fmla="*/ 1306 h 1637"/>
                <a:gd name="T14" fmla="*/ 230 w 2386"/>
                <a:gd name="T15" fmla="*/ 1170 h 1637"/>
                <a:gd name="T16" fmla="*/ 330 w 2386"/>
                <a:gd name="T17" fmla="*/ 1270 h 1637"/>
                <a:gd name="T18" fmla="*/ 318 w 2386"/>
                <a:gd name="T19" fmla="*/ 1416 h 1637"/>
                <a:gd name="T20" fmla="*/ 202 w 2386"/>
                <a:gd name="T21" fmla="*/ 1497 h 1637"/>
                <a:gd name="T22" fmla="*/ 61 w 2386"/>
                <a:gd name="T23" fmla="*/ 1460 h 1637"/>
                <a:gd name="T24" fmla="*/ 0 w 2386"/>
                <a:gd name="T25" fmla="*/ 1329 h 1637"/>
                <a:gd name="T26" fmla="*/ 61 w 2386"/>
                <a:gd name="T27" fmla="*/ 1199 h 1637"/>
                <a:gd name="T28" fmla="*/ 1739 w 2386"/>
                <a:gd name="T29" fmla="*/ 1092 h 1637"/>
                <a:gd name="T30" fmla="*/ 1869 w 2386"/>
                <a:gd name="T31" fmla="*/ 1152 h 1637"/>
                <a:gd name="T32" fmla="*/ 1907 w 2386"/>
                <a:gd name="T33" fmla="*/ 1292 h 1637"/>
                <a:gd name="T34" fmla="*/ 1824 w 2386"/>
                <a:gd name="T35" fmla="*/ 1408 h 1637"/>
                <a:gd name="T36" fmla="*/ 1679 w 2386"/>
                <a:gd name="T37" fmla="*/ 1421 h 1637"/>
                <a:gd name="T38" fmla="*/ 1579 w 2386"/>
                <a:gd name="T39" fmla="*/ 1321 h 1637"/>
                <a:gd name="T40" fmla="*/ 1592 w 2386"/>
                <a:gd name="T41" fmla="*/ 1175 h 1637"/>
                <a:gd name="T42" fmla="*/ 1708 w 2386"/>
                <a:gd name="T43" fmla="*/ 1094 h 1637"/>
                <a:gd name="T44" fmla="*/ 2302 w 2386"/>
                <a:gd name="T45" fmla="*/ 637 h 1637"/>
                <a:gd name="T46" fmla="*/ 2383 w 2386"/>
                <a:gd name="T47" fmla="*/ 754 h 1637"/>
                <a:gd name="T48" fmla="*/ 2346 w 2386"/>
                <a:gd name="T49" fmla="*/ 894 h 1637"/>
                <a:gd name="T50" fmla="*/ 2215 w 2386"/>
                <a:gd name="T51" fmla="*/ 955 h 1637"/>
                <a:gd name="T52" fmla="*/ 2085 w 2386"/>
                <a:gd name="T53" fmla="*/ 894 h 1637"/>
                <a:gd name="T54" fmla="*/ 2048 w 2386"/>
                <a:gd name="T55" fmla="*/ 754 h 1637"/>
                <a:gd name="T56" fmla="*/ 2129 w 2386"/>
                <a:gd name="T57" fmla="*/ 637 h 1637"/>
                <a:gd name="T58" fmla="*/ 1292 w 2386"/>
                <a:gd name="T59" fmla="*/ 582 h 1637"/>
                <a:gd name="T60" fmla="*/ 1408 w 2386"/>
                <a:gd name="T61" fmla="*/ 665 h 1637"/>
                <a:gd name="T62" fmla="*/ 1421 w 2386"/>
                <a:gd name="T63" fmla="*/ 810 h 1637"/>
                <a:gd name="T64" fmla="*/ 1320 w 2386"/>
                <a:gd name="T65" fmla="*/ 910 h 1637"/>
                <a:gd name="T66" fmla="*/ 1176 w 2386"/>
                <a:gd name="T67" fmla="*/ 897 h 1637"/>
                <a:gd name="T68" fmla="*/ 1093 w 2386"/>
                <a:gd name="T69" fmla="*/ 781 h 1637"/>
                <a:gd name="T70" fmla="*/ 1131 w 2386"/>
                <a:gd name="T71" fmla="*/ 641 h 1637"/>
                <a:gd name="T72" fmla="*/ 1261 w 2386"/>
                <a:gd name="T73" fmla="*/ 580 h 1637"/>
                <a:gd name="T74" fmla="*/ 621 w 2386"/>
                <a:gd name="T75" fmla="*/ 518 h 1637"/>
                <a:gd name="T76" fmla="*/ 682 w 2386"/>
                <a:gd name="T77" fmla="*/ 648 h 1637"/>
                <a:gd name="T78" fmla="*/ 621 w 2386"/>
                <a:gd name="T79" fmla="*/ 779 h 1637"/>
                <a:gd name="T80" fmla="*/ 480 w 2386"/>
                <a:gd name="T81" fmla="*/ 816 h 1637"/>
                <a:gd name="T82" fmla="*/ 364 w 2386"/>
                <a:gd name="T83" fmla="*/ 735 h 1637"/>
                <a:gd name="T84" fmla="*/ 352 w 2386"/>
                <a:gd name="T85" fmla="*/ 589 h 1637"/>
                <a:gd name="T86" fmla="*/ 452 w 2386"/>
                <a:gd name="T87" fmla="*/ 488 h 1637"/>
                <a:gd name="T88" fmla="*/ 1798 w 2386"/>
                <a:gd name="T89" fmla="*/ 11 h 1637"/>
                <a:gd name="T90" fmla="*/ 1898 w 2386"/>
                <a:gd name="T91" fmla="*/ 111 h 1637"/>
                <a:gd name="T92" fmla="*/ 1885 w 2386"/>
                <a:gd name="T93" fmla="*/ 257 h 1637"/>
                <a:gd name="T94" fmla="*/ 1769 w 2386"/>
                <a:gd name="T95" fmla="*/ 338 h 1637"/>
                <a:gd name="T96" fmla="*/ 1629 w 2386"/>
                <a:gd name="T97" fmla="*/ 301 h 1637"/>
                <a:gd name="T98" fmla="*/ 1569 w 2386"/>
                <a:gd name="T99" fmla="*/ 170 h 1637"/>
                <a:gd name="T100" fmla="*/ 1629 w 2386"/>
                <a:gd name="T101" fmla="*/ 40 h 1637"/>
                <a:gd name="T102" fmla="*/ 989 w 2386"/>
                <a:gd name="T103" fmla="*/ 0 h 1637"/>
                <a:gd name="T104" fmla="*/ 1119 w 2386"/>
                <a:gd name="T105" fmla="*/ 62 h 1637"/>
                <a:gd name="T106" fmla="*/ 1157 w 2386"/>
                <a:gd name="T107" fmla="*/ 201 h 1637"/>
                <a:gd name="T108" fmla="*/ 1074 w 2386"/>
                <a:gd name="T109" fmla="*/ 318 h 1637"/>
                <a:gd name="T110" fmla="*/ 929 w 2386"/>
                <a:gd name="T111" fmla="*/ 331 h 1637"/>
                <a:gd name="T112" fmla="*/ 829 w 2386"/>
                <a:gd name="T113" fmla="*/ 231 h 1637"/>
                <a:gd name="T114" fmla="*/ 842 w 2386"/>
                <a:gd name="T115" fmla="*/ 85 h 1637"/>
                <a:gd name="T116" fmla="*/ 958 w 2386"/>
                <a:gd name="T117" fmla="*/ 4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86" h="1637">
                  <a:moveTo>
                    <a:pt x="852" y="1295"/>
                  </a:moveTo>
                  <a:lnTo>
                    <a:pt x="883" y="1299"/>
                  </a:lnTo>
                  <a:lnTo>
                    <a:pt x="911" y="1306"/>
                  </a:lnTo>
                  <a:lnTo>
                    <a:pt x="938" y="1319"/>
                  </a:lnTo>
                  <a:lnTo>
                    <a:pt x="962" y="1336"/>
                  </a:lnTo>
                  <a:lnTo>
                    <a:pt x="982" y="1357"/>
                  </a:lnTo>
                  <a:lnTo>
                    <a:pt x="999" y="1380"/>
                  </a:lnTo>
                  <a:lnTo>
                    <a:pt x="1012" y="1406"/>
                  </a:lnTo>
                  <a:lnTo>
                    <a:pt x="1020" y="1435"/>
                  </a:lnTo>
                  <a:lnTo>
                    <a:pt x="1022" y="1466"/>
                  </a:lnTo>
                  <a:lnTo>
                    <a:pt x="1020" y="1496"/>
                  </a:lnTo>
                  <a:lnTo>
                    <a:pt x="1012" y="1526"/>
                  </a:lnTo>
                  <a:lnTo>
                    <a:pt x="999" y="1552"/>
                  </a:lnTo>
                  <a:lnTo>
                    <a:pt x="982" y="1575"/>
                  </a:lnTo>
                  <a:lnTo>
                    <a:pt x="962" y="1597"/>
                  </a:lnTo>
                  <a:lnTo>
                    <a:pt x="938" y="1613"/>
                  </a:lnTo>
                  <a:lnTo>
                    <a:pt x="911" y="1626"/>
                  </a:lnTo>
                  <a:lnTo>
                    <a:pt x="883" y="1633"/>
                  </a:lnTo>
                  <a:lnTo>
                    <a:pt x="852" y="1637"/>
                  </a:lnTo>
                  <a:lnTo>
                    <a:pt x="822" y="1633"/>
                  </a:lnTo>
                  <a:lnTo>
                    <a:pt x="793" y="1626"/>
                  </a:lnTo>
                  <a:lnTo>
                    <a:pt x="767" y="1613"/>
                  </a:lnTo>
                  <a:lnTo>
                    <a:pt x="742" y="1597"/>
                  </a:lnTo>
                  <a:lnTo>
                    <a:pt x="722" y="1575"/>
                  </a:lnTo>
                  <a:lnTo>
                    <a:pt x="705" y="1552"/>
                  </a:lnTo>
                  <a:lnTo>
                    <a:pt x="693" y="1526"/>
                  </a:lnTo>
                  <a:lnTo>
                    <a:pt x="684" y="1496"/>
                  </a:lnTo>
                  <a:lnTo>
                    <a:pt x="682" y="1466"/>
                  </a:lnTo>
                  <a:lnTo>
                    <a:pt x="684" y="1435"/>
                  </a:lnTo>
                  <a:lnTo>
                    <a:pt x="693" y="1406"/>
                  </a:lnTo>
                  <a:lnTo>
                    <a:pt x="705" y="1380"/>
                  </a:lnTo>
                  <a:lnTo>
                    <a:pt x="722" y="1357"/>
                  </a:lnTo>
                  <a:lnTo>
                    <a:pt x="742" y="1336"/>
                  </a:lnTo>
                  <a:lnTo>
                    <a:pt x="767" y="1319"/>
                  </a:lnTo>
                  <a:lnTo>
                    <a:pt x="793" y="1306"/>
                  </a:lnTo>
                  <a:lnTo>
                    <a:pt x="822" y="1299"/>
                  </a:lnTo>
                  <a:lnTo>
                    <a:pt x="852" y="1295"/>
                  </a:lnTo>
                  <a:close/>
                  <a:moveTo>
                    <a:pt x="171" y="1159"/>
                  </a:moveTo>
                  <a:lnTo>
                    <a:pt x="202" y="1162"/>
                  </a:lnTo>
                  <a:lnTo>
                    <a:pt x="230" y="1170"/>
                  </a:lnTo>
                  <a:lnTo>
                    <a:pt x="257" y="1182"/>
                  </a:lnTo>
                  <a:lnTo>
                    <a:pt x="281" y="1199"/>
                  </a:lnTo>
                  <a:lnTo>
                    <a:pt x="301" y="1219"/>
                  </a:lnTo>
                  <a:lnTo>
                    <a:pt x="318" y="1244"/>
                  </a:lnTo>
                  <a:lnTo>
                    <a:pt x="330" y="1270"/>
                  </a:lnTo>
                  <a:lnTo>
                    <a:pt x="338" y="1299"/>
                  </a:lnTo>
                  <a:lnTo>
                    <a:pt x="341" y="1329"/>
                  </a:lnTo>
                  <a:lnTo>
                    <a:pt x="338" y="1360"/>
                  </a:lnTo>
                  <a:lnTo>
                    <a:pt x="330" y="1389"/>
                  </a:lnTo>
                  <a:lnTo>
                    <a:pt x="318" y="1416"/>
                  </a:lnTo>
                  <a:lnTo>
                    <a:pt x="301" y="1439"/>
                  </a:lnTo>
                  <a:lnTo>
                    <a:pt x="281" y="1460"/>
                  </a:lnTo>
                  <a:lnTo>
                    <a:pt x="257" y="1477"/>
                  </a:lnTo>
                  <a:lnTo>
                    <a:pt x="230" y="1490"/>
                  </a:lnTo>
                  <a:lnTo>
                    <a:pt x="202" y="1497"/>
                  </a:lnTo>
                  <a:lnTo>
                    <a:pt x="171" y="1500"/>
                  </a:lnTo>
                  <a:lnTo>
                    <a:pt x="140" y="1497"/>
                  </a:lnTo>
                  <a:lnTo>
                    <a:pt x="111" y="1490"/>
                  </a:lnTo>
                  <a:lnTo>
                    <a:pt x="84" y="1477"/>
                  </a:lnTo>
                  <a:lnTo>
                    <a:pt x="61" y="1460"/>
                  </a:lnTo>
                  <a:lnTo>
                    <a:pt x="40" y="1439"/>
                  </a:lnTo>
                  <a:lnTo>
                    <a:pt x="23" y="1416"/>
                  </a:lnTo>
                  <a:lnTo>
                    <a:pt x="11" y="1389"/>
                  </a:lnTo>
                  <a:lnTo>
                    <a:pt x="3" y="1360"/>
                  </a:lnTo>
                  <a:lnTo>
                    <a:pt x="0" y="1329"/>
                  </a:lnTo>
                  <a:lnTo>
                    <a:pt x="3" y="1299"/>
                  </a:lnTo>
                  <a:lnTo>
                    <a:pt x="11" y="1270"/>
                  </a:lnTo>
                  <a:lnTo>
                    <a:pt x="23" y="1244"/>
                  </a:lnTo>
                  <a:lnTo>
                    <a:pt x="40" y="1219"/>
                  </a:lnTo>
                  <a:lnTo>
                    <a:pt x="61" y="1199"/>
                  </a:lnTo>
                  <a:lnTo>
                    <a:pt x="84" y="1182"/>
                  </a:lnTo>
                  <a:lnTo>
                    <a:pt x="111" y="1170"/>
                  </a:lnTo>
                  <a:lnTo>
                    <a:pt x="140" y="1162"/>
                  </a:lnTo>
                  <a:lnTo>
                    <a:pt x="171" y="1159"/>
                  </a:lnTo>
                  <a:close/>
                  <a:moveTo>
                    <a:pt x="1739" y="1092"/>
                  </a:moveTo>
                  <a:lnTo>
                    <a:pt x="1769" y="1094"/>
                  </a:lnTo>
                  <a:lnTo>
                    <a:pt x="1798" y="1102"/>
                  </a:lnTo>
                  <a:lnTo>
                    <a:pt x="1824" y="1115"/>
                  </a:lnTo>
                  <a:lnTo>
                    <a:pt x="1848" y="1131"/>
                  </a:lnTo>
                  <a:lnTo>
                    <a:pt x="1869" y="1152"/>
                  </a:lnTo>
                  <a:lnTo>
                    <a:pt x="1885" y="1175"/>
                  </a:lnTo>
                  <a:lnTo>
                    <a:pt x="1898" y="1202"/>
                  </a:lnTo>
                  <a:lnTo>
                    <a:pt x="1907" y="1231"/>
                  </a:lnTo>
                  <a:lnTo>
                    <a:pt x="1909" y="1262"/>
                  </a:lnTo>
                  <a:lnTo>
                    <a:pt x="1907" y="1292"/>
                  </a:lnTo>
                  <a:lnTo>
                    <a:pt x="1898" y="1321"/>
                  </a:lnTo>
                  <a:lnTo>
                    <a:pt x="1885" y="1347"/>
                  </a:lnTo>
                  <a:lnTo>
                    <a:pt x="1869" y="1372"/>
                  </a:lnTo>
                  <a:lnTo>
                    <a:pt x="1848" y="1392"/>
                  </a:lnTo>
                  <a:lnTo>
                    <a:pt x="1824" y="1408"/>
                  </a:lnTo>
                  <a:lnTo>
                    <a:pt x="1798" y="1421"/>
                  </a:lnTo>
                  <a:lnTo>
                    <a:pt x="1769" y="1430"/>
                  </a:lnTo>
                  <a:lnTo>
                    <a:pt x="1739" y="1432"/>
                  </a:lnTo>
                  <a:lnTo>
                    <a:pt x="1708" y="1430"/>
                  </a:lnTo>
                  <a:lnTo>
                    <a:pt x="1679" y="1421"/>
                  </a:lnTo>
                  <a:lnTo>
                    <a:pt x="1652" y="1408"/>
                  </a:lnTo>
                  <a:lnTo>
                    <a:pt x="1629" y="1392"/>
                  </a:lnTo>
                  <a:lnTo>
                    <a:pt x="1608" y="1372"/>
                  </a:lnTo>
                  <a:lnTo>
                    <a:pt x="1592" y="1347"/>
                  </a:lnTo>
                  <a:lnTo>
                    <a:pt x="1579" y="1321"/>
                  </a:lnTo>
                  <a:lnTo>
                    <a:pt x="1571" y="1292"/>
                  </a:lnTo>
                  <a:lnTo>
                    <a:pt x="1569" y="1262"/>
                  </a:lnTo>
                  <a:lnTo>
                    <a:pt x="1571" y="1231"/>
                  </a:lnTo>
                  <a:lnTo>
                    <a:pt x="1579" y="1202"/>
                  </a:lnTo>
                  <a:lnTo>
                    <a:pt x="1592" y="1175"/>
                  </a:lnTo>
                  <a:lnTo>
                    <a:pt x="1608" y="1152"/>
                  </a:lnTo>
                  <a:lnTo>
                    <a:pt x="1629" y="1131"/>
                  </a:lnTo>
                  <a:lnTo>
                    <a:pt x="1652" y="1115"/>
                  </a:lnTo>
                  <a:lnTo>
                    <a:pt x="1679" y="1102"/>
                  </a:lnTo>
                  <a:lnTo>
                    <a:pt x="1708" y="1094"/>
                  </a:lnTo>
                  <a:lnTo>
                    <a:pt x="1739" y="1092"/>
                  </a:lnTo>
                  <a:close/>
                  <a:moveTo>
                    <a:pt x="2215" y="614"/>
                  </a:moveTo>
                  <a:lnTo>
                    <a:pt x="2246" y="616"/>
                  </a:lnTo>
                  <a:lnTo>
                    <a:pt x="2275" y="625"/>
                  </a:lnTo>
                  <a:lnTo>
                    <a:pt x="2302" y="637"/>
                  </a:lnTo>
                  <a:lnTo>
                    <a:pt x="2325" y="654"/>
                  </a:lnTo>
                  <a:lnTo>
                    <a:pt x="2346" y="674"/>
                  </a:lnTo>
                  <a:lnTo>
                    <a:pt x="2363" y="699"/>
                  </a:lnTo>
                  <a:lnTo>
                    <a:pt x="2376" y="725"/>
                  </a:lnTo>
                  <a:lnTo>
                    <a:pt x="2383" y="754"/>
                  </a:lnTo>
                  <a:lnTo>
                    <a:pt x="2386" y="784"/>
                  </a:lnTo>
                  <a:lnTo>
                    <a:pt x="2383" y="815"/>
                  </a:lnTo>
                  <a:lnTo>
                    <a:pt x="2376" y="843"/>
                  </a:lnTo>
                  <a:lnTo>
                    <a:pt x="2363" y="871"/>
                  </a:lnTo>
                  <a:lnTo>
                    <a:pt x="2346" y="894"/>
                  </a:lnTo>
                  <a:lnTo>
                    <a:pt x="2325" y="915"/>
                  </a:lnTo>
                  <a:lnTo>
                    <a:pt x="2302" y="931"/>
                  </a:lnTo>
                  <a:lnTo>
                    <a:pt x="2275" y="944"/>
                  </a:lnTo>
                  <a:lnTo>
                    <a:pt x="2246" y="952"/>
                  </a:lnTo>
                  <a:lnTo>
                    <a:pt x="2215" y="955"/>
                  </a:lnTo>
                  <a:lnTo>
                    <a:pt x="2185" y="952"/>
                  </a:lnTo>
                  <a:lnTo>
                    <a:pt x="2156" y="944"/>
                  </a:lnTo>
                  <a:lnTo>
                    <a:pt x="2129" y="931"/>
                  </a:lnTo>
                  <a:lnTo>
                    <a:pt x="2106" y="915"/>
                  </a:lnTo>
                  <a:lnTo>
                    <a:pt x="2085" y="894"/>
                  </a:lnTo>
                  <a:lnTo>
                    <a:pt x="2068" y="871"/>
                  </a:lnTo>
                  <a:lnTo>
                    <a:pt x="2056" y="843"/>
                  </a:lnTo>
                  <a:lnTo>
                    <a:pt x="2048" y="815"/>
                  </a:lnTo>
                  <a:lnTo>
                    <a:pt x="2045" y="784"/>
                  </a:lnTo>
                  <a:lnTo>
                    <a:pt x="2048" y="754"/>
                  </a:lnTo>
                  <a:lnTo>
                    <a:pt x="2056" y="725"/>
                  </a:lnTo>
                  <a:lnTo>
                    <a:pt x="2068" y="699"/>
                  </a:lnTo>
                  <a:lnTo>
                    <a:pt x="2085" y="674"/>
                  </a:lnTo>
                  <a:lnTo>
                    <a:pt x="2106" y="654"/>
                  </a:lnTo>
                  <a:lnTo>
                    <a:pt x="2129" y="637"/>
                  </a:lnTo>
                  <a:lnTo>
                    <a:pt x="2156" y="625"/>
                  </a:lnTo>
                  <a:lnTo>
                    <a:pt x="2185" y="616"/>
                  </a:lnTo>
                  <a:lnTo>
                    <a:pt x="2215" y="614"/>
                  </a:lnTo>
                  <a:close/>
                  <a:moveTo>
                    <a:pt x="1261" y="580"/>
                  </a:moveTo>
                  <a:lnTo>
                    <a:pt x="1292" y="582"/>
                  </a:lnTo>
                  <a:lnTo>
                    <a:pt x="1320" y="591"/>
                  </a:lnTo>
                  <a:lnTo>
                    <a:pt x="1348" y="604"/>
                  </a:lnTo>
                  <a:lnTo>
                    <a:pt x="1371" y="620"/>
                  </a:lnTo>
                  <a:lnTo>
                    <a:pt x="1392" y="641"/>
                  </a:lnTo>
                  <a:lnTo>
                    <a:pt x="1408" y="665"/>
                  </a:lnTo>
                  <a:lnTo>
                    <a:pt x="1421" y="691"/>
                  </a:lnTo>
                  <a:lnTo>
                    <a:pt x="1429" y="720"/>
                  </a:lnTo>
                  <a:lnTo>
                    <a:pt x="1431" y="750"/>
                  </a:lnTo>
                  <a:lnTo>
                    <a:pt x="1429" y="781"/>
                  </a:lnTo>
                  <a:lnTo>
                    <a:pt x="1421" y="810"/>
                  </a:lnTo>
                  <a:lnTo>
                    <a:pt x="1408" y="836"/>
                  </a:lnTo>
                  <a:lnTo>
                    <a:pt x="1392" y="860"/>
                  </a:lnTo>
                  <a:lnTo>
                    <a:pt x="1371" y="880"/>
                  </a:lnTo>
                  <a:lnTo>
                    <a:pt x="1348" y="897"/>
                  </a:lnTo>
                  <a:lnTo>
                    <a:pt x="1320" y="910"/>
                  </a:lnTo>
                  <a:lnTo>
                    <a:pt x="1292" y="918"/>
                  </a:lnTo>
                  <a:lnTo>
                    <a:pt x="1261" y="920"/>
                  </a:lnTo>
                  <a:lnTo>
                    <a:pt x="1230" y="918"/>
                  </a:lnTo>
                  <a:lnTo>
                    <a:pt x="1202" y="910"/>
                  </a:lnTo>
                  <a:lnTo>
                    <a:pt x="1176" y="897"/>
                  </a:lnTo>
                  <a:lnTo>
                    <a:pt x="1151" y="880"/>
                  </a:lnTo>
                  <a:lnTo>
                    <a:pt x="1131" y="860"/>
                  </a:lnTo>
                  <a:lnTo>
                    <a:pt x="1114" y="836"/>
                  </a:lnTo>
                  <a:lnTo>
                    <a:pt x="1102" y="810"/>
                  </a:lnTo>
                  <a:lnTo>
                    <a:pt x="1093" y="781"/>
                  </a:lnTo>
                  <a:lnTo>
                    <a:pt x="1091" y="750"/>
                  </a:lnTo>
                  <a:lnTo>
                    <a:pt x="1093" y="720"/>
                  </a:lnTo>
                  <a:lnTo>
                    <a:pt x="1102" y="691"/>
                  </a:lnTo>
                  <a:lnTo>
                    <a:pt x="1114" y="665"/>
                  </a:lnTo>
                  <a:lnTo>
                    <a:pt x="1131" y="641"/>
                  </a:lnTo>
                  <a:lnTo>
                    <a:pt x="1151" y="620"/>
                  </a:lnTo>
                  <a:lnTo>
                    <a:pt x="1176" y="604"/>
                  </a:lnTo>
                  <a:lnTo>
                    <a:pt x="1202" y="591"/>
                  </a:lnTo>
                  <a:lnTo>
                    <a:pt x="1230" y="582"/>
                  </a:lnTo>
                  <a:lnTo>
                    <a:pt x="1261" y="580"/>
                  </a:lnTo>
                  <a:close/>
                  <a:moveTo>
                    <a:pt x="511" y="478"/>
                  </a:moveTo>
                  <a:lnTo>
                    <a:pt x="542" y="480"/>
                  </a:lnTo>
                  <a:lnTo>
                    <a:pt x="571" y="488"/>
                  </a:lnTo>
                  <a:lnTo>
                    <a:pt x="598" y="501"/>
                  </a:lnTo>
                  <a:lnTo>
                    <a:pt x="621" y="518"/>
                  </a:lnTo>
                  <a:lnTo>
                    <a:pt x="642" y="538"/>
                  </a:lnTo>
                  <a:lnTo>
                    <a:pt x="659" y="562"/>
                  </a:lnTo>
                  <a:lnTo>
                    <a:pt x="672" y="589"/>
                  </a:lnTo>
                  <a:lnTo>
                    <a:pt x="679" y="617"/>
                  </a:lnTo>
                  <a:lnTo>
                    <a:pt x="682" y="648"/>
                  </a:lnTo>
                  <a:lnTo>
                    <a:pt x="679" y="679"/>
                  </a:lnTo>
                  <a:lnTo>
                    <a:pt x="672" y="707"/>
                  </a:lnTo>
                  <a:lnTo>
                    <a:pt x="659" y="735"/>
                  </a:lnTo>
                  <a:lnTo>
                    <a:pt x="642" y="758"/>
                  </a:lnTo>
                  <a:lnTo>
                    <a:pt x="621" y="779"/>
                  </a:lnTo>
                  <a:lnTo>
                    <a:pt x="598" y="795"/>
                  </a:lnTo>
                  <a:lnTo>
                    <a:pt x="571" y="807"/>
                  </a:lnTo>
                  <a:lnTo>
                    <a:pt x="542" y="816"/>
                  </a:lnTo>
                  <a:lnTo>
                    <a:pt x="511" y="818"/>
                  </a:lnTo>
                  <a:lnTo>
                    <a:pt x="480" y="816"/>
                  </a:lnTo>
                  <a:lnTo>
                    <a:pt x="452" y="807"/>
                  </a:lnTo>
                  <a:lnTo>
                    <a:pt x="426" y="795"/>
                  </a:lnTo>
                  <a:lnTo>
                    <a:pt x="401" y="779"/>
                  </a:lnTo>
                  <a:lnTo>
                    <a:pt x="381" y="758"/>
                  </a:lnTo>
                  <a:lnTo>
                    <a:pt x="364" y="735"/>
                  </a:lnTo>
                  <a:lnTo>
                    <a:pt x="352" y="707"/>
                  </a:lnTo>
                  <a:lnTo>
                    <a:pt x="344" y="679"/>
                  </a:lnTo>
                  <a:lnTo>
                    <a:pt x="341" y="648"/>
                  </a:lnTo>
                  <a:lnTo>
                    <a:pt x="344" y="617"/>
                  </a:lnTo>
                  <a:lnTo>
                    <a:pt x="352" y="589"/>
                  </a:lnTo>
                  <a:lnTo>
                    <a:pt x="364" y="562"/>
                  </a:lnTo>
                  <a:lnTo>
                    <a:pt x="381" y="538"/>
                  </a:lnTo>
                  <a:lnTo>
                    <a:pt x="401" y="518"/>
                  </a:lnTo>
                  <a:lnTo>
                    <a:pt x="426" y="501"/>
                  </a:lnTo>
                  <a:lnTo>
                    <a:pt x="452" y="488"/>
                  </a:lnTo>
                  <a:lnTo>
                    <a:pt x="480" y="480"/>
                  </a:lnTo>
                  <a:lnTo>
                    <a:pt x="511" y="478"/>
                  </a:lnTo>
                  <a:close/>
                  <a:moveTo>
                    <a:pt x="1739" y="0"/>
                  </a:moveTo>
                  <a:lnTo>
                    <a:pt x="1769" y="4"/>
                  </a:lnTo>
                  <a:lnTo>
                    <a:pt x="1798" y="11"/>
                  </a:lnTo>
                  <a:lnTo>
                    <a:pt x="1824" y="24"/>
                  </a:lnTo>
                  <a:lnTo>
                    <a:pt x="1848" y="40"/>
                  </a:lnTo>
                  <a:lnTo>
                    <a:pt x="1869" y="62"/>
                  </a:lnTo>
                  <a:lnTo>
                    <a:pt x="1885" y="85"/>
                  </a:lnTo>
                  <a:lnTo>
                    <a:pt x="1898" y="111"/>
                  </a:lnTo>
                  <a:lnTo>
                    <a:pt x="1907" y="140"/>
                  </a:lnTo>
                  <a:lnTo>
                    <a:pt x="1909" y="170"/>
                  </a:lnTo>
                  <a:lnTo>
                    <a:pt x="1907" y="201"/>
                  </a:lnTo>
                  <a:lnTo>
                    <a:pt x="1898" y="231"/>
                  </a:lnTo>
                  <a:lnTo>
                    <a:pt x="1885" y="257"/>
                  </a:lnTo>
                  <a:lnTo>
                    <a:pt x="1869" y="280"/>
                  </a:lnTo>
                  <a:lnTo>
                    <a:pt x="1848" y="301"/>
                  </a:lnTo>
                  <a:lnTo>
                    <a:pt x="1824" y="318"/>
                  </a:lnTo>
                  <a:lnTo>
                    <a:pt x="1798" y="331"/>
                  </a:lnTo>
                  <a:lnTo>
                    <a:pt x="1769" y="338"/>
                  </a:lnTo>
                  <a:lnTo>
                    <a:pt x="1739" y="342"/>
                  </a:lnTo>
                  <a:lnTo>
                    <a:pt x="1708" y="338"/>
                  </a:lnTo>
                  <a:lnTo>
                    <a:pt x="1679" y="331"/>
                  </a:lnTo>
                  <a:lnTo>
                    <a:pt x="1652" y="318"/>
                  </a:lnTo>
                  <a:lnTo>
                    <a:pt x="1629" y="301"/>
                  </a:lnTo>
                  <a:lnTo>
                    <a:pt x="1608" y="280"/>
                  </a:lnTo>
                  <a:lnTo>
                    <a:pt x="1592" y="257"/>
                  </a:lnTo>
                  <a:lnTo>
                    <a:pt x="1579" y="231"/>
                  </a:lnTo>
                  <a:lnTo>
                    <a:pt x="1571" y="201"/>
                  </a:lnTo>
                  <a:lnTo>
                    <a:pt x="1569" y="170"/>
                  </a:lnTo>
                  <a:lnTo>
                    <a:pt x="1571" y="140"/>
                  </a:lnTo>
                  <a:lnTo>
                    <a:pt x="1579" y="111"/>
                  </a:lnTo>
                  <a:lnTo>
                    <a:pt x="1592" y="85"/>
                  </a:lnTo>
                  <a:lnTo>
                    <a:pt x="1608" y="62"/>
                  </a:lnTo>
                  <a:lnTo>
                    <a:pt x="1629" y="40"/>
                  </a:lnTo>
                  <a:lnTo>
                    <a:pt x="1652" y="24"/>
                  </a:lnTo>
                  <a:lnTo>
                    <a:pt x="1679" y="11"/>
                  </a:lnTo>
                  <a:lnTo>
                    <a:pt x="1708" y="4"/>
                  </a:lnTo>
                  <a:lnTo>
                    <a:pt x="1739" y="0"/>
                  </a:lnTo>
                  <a:close/>
                  <a:moveTo>
                    <a:pt x="989" y="0"/>
                  </a:moveTo>
                  <a:lnTo>
                    <a:pt x="1019" y="4"/>
                  </a:lnTo>
                  <a:lnTo>
                    <a:pt x="1048" y="11"/>
                  </a:lnTo>
                  <a:lnTo>
                    <a:pt x="1074" y="24"/>
                  </a:lnTo>
                  <a:lnTo>
                    <a:pt x="1098" y="40"/>
                  </a:lnTo>
                  <a:lnTo>
                    <a:pt x="1119" y="62"/>
                  </a:lnTo>
                  <a:lnTo>
                    <a:pt x="1135" y="85"/>
                  </a:lnTo>
                  <a:lnTo>
                    <a:pt x="1148" y="111"/>
                  </a:lnTo>
                  <a:lnTo>
                    <a:pt x="1157" y="140"/>
                  </a:lnTo>
                  <a:lnTo>
                    <a:pt x="1159" y="170"/>
                  </a:lnTo>
                  <a:lnTo>
                    <a:pt x="1157" y="201"/>
                  </a:lnTo>
                  <a:lnTo>
                    <a:pt x="1148" y="231"/>
                  </a:lnTo>
                  <a:lnTo>
                    <a:pt x="1135" y="257"/>
                  </a:lnTo>
                  <a:lnTo>
                    <a:pt x="1119" y="280"/>
                  </a:lnTo>
                  <a:lnTo>
                    <a:pt x="1098" y="301"/>
                  </a:lnTo>
                  <a:lnTo>
                    <a:pt x="1074" y="318"/>
                  </a:lnTo>
                  <a:lnTo>
                    <a:pt x="1048" y="331"/>
                  </a:lnTo>
                  <a:lnTo>
                    <a:pt x="1019" y="338"/>
                  </a:lnTo>
                  <a:lnTo>
                    <a:pt x="989" y="342"/>
                  </a:lnTo>
                  <a:lnTo>
                    <a:pt x="958" y="338"/>
                  </a:lnTo>
                  <a:lnTo>
                    <a:pt x="929" y="331"/>
                  </a:lnTo>
                  <a:lnTo>
                    <a:pt x="903" y="318"/>
                  </a:lnTo>
                  <a:lnTo>
                    <a:pt x="879" y="301"/>
                  </a:lnTo>
                  <a:lnTo>
                    <a:pt x="859" y="280"/>
                  </a:lnTo>
                  <a:lnTo>
                    <a:pt x="842" y="257"/>
                  </a:lnTo>
                  <a:lnTo>
                    <a:pt x="829" y="231"/>
                  </a:lnTo>
                  <a:lnTo>
                    <a:pt x="821" y="201"/>
                  </a:lnTo>
                  <a:lnTo>
                    <a:pt x="819" y="170"/>
                  </a:lnTo>
                  <a:lnTo>
                    <a:pt x="821" y="140"/>
                  </a:lnTo>
                  <a:lnTo>
                    <a:pt x="829" y="111"/>
                  </a:lnTo>
                  <a:lnTo>
                    <a:pt x="842" y="85"/>
                  </a:lnTo>
                  <a:lnTo>
                    <a:pt x="859" y="62"/>
                  </a:lnTo>
                  <a:lnTo>
                    <a:pt x="879" y="40"/>
                  </a:lnTo>
                  <a:lnTo>
                    <a:pt x="903" y="24"/>
                  </a:lnTo>
                  <a:lnTo>
                    <a:pt x="929" y="11"/>
                  </a:lnTo>
                  <a:lnTo>
                    <a:pt x="958" y="4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FFC8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760448" y="2718453"/>
            <a:ext cx="574675" cy="558800"/>
            <a:chOff x="5805487" y="2139632"/>
            <a:chExt cx="574675" cy="558800"/>
          </a:xfrm>
        </p:grpSpPr>
        <p:sp useBgFill="1">
          <p:nvSpPr>
            <p:cNvPr id="95" name="Freeform 34"/>
            <p:cNvSpPr>
              <a:spLocks/>
            </p:cNvSpPr>
            <p:nvPr/>
          </p:nvSpPr>
          <p:spPr bwMode="auto">
            <a:xfrm>
              <a:off x="5805487" y="2139632"/>
              <a:ext cx="574675" cy="558800"/>
            </a:xfrm>
            <a:custGeom>
              <a:avLst/>
              <a:gdLst>
                <a:gd name="T0" fmla="*/ 1113 w 2530"/>
                <a:gd name="T1" fmla="*/ 44 h 2463"/>
                <a:gd name="T2" fmla="*/ 1202 w 2530"/>
                <a:gd name="T3" fmla="*/ 186 h 2463"/>
                <a:gd name="T4" fmla="*/ 1237 w 2530"/>
                <a:gd name="T5" fmla="*/ 340 h 2463"/>
                <a:gd name="T6" fmla="*/ 1313 w 2530"/>
                <a:gd name="T7" fmla="*/ 317 h 2463"/>
                <a:gd name="T8" fmla="*/ 1336 w 2530"/>
                <a:gd name="T9" fmla="*/ 152 h 2463"/>
                <a:gd name="T10" fmla="*/ 1445 w 2530"/>
                <a:gd name="T11" fmla="*/ 25 h 2463"/>
                <a:gd name="T12" fmla="*/ 1617 w 2530"/>
                <a:gd name="T13" fmla="*/ 12 h 2463"/>
                <a:gd name="T14" fmla="*/ 1744 w 2530"/>
                <a:gd name="T15" fmla="*/ 120 h 2463"/>
                <a:gd name="T16" fmla="*/ 1758 w 2530"/>
                <a:gd name="T17" fmla="*/ 297 h 2463"/>
                <a:gd name="T18" fmla="*/ 1835 w 2530"/>
                <a:gd name="T19" fmla="*/ 415 h 2463"/>
                <a:gd name="T20" fmla="*/ 1841 w 2530"/>
                <a:gd name="T21" fmla="*/ 699 h 2463"/>
                <a:gd name="T22" fmla="*/ 1923 w 2530"/>
                <a:gd name="T23" fmla="*/ 738 h 2463"/>
                <a:gd name="T24" fmla="*/ 1988 w 2530"/>
                <a:gd name="T25" fmla="*/ 619 h 2463"/>
                <a:gd name="T26" fmla="*/ 2008 w 2530"/>
                <a:gd name="T27" fmla="*/ 461 h 2463"/>
                <a:gd name="T28" fmla="*/ 2138 w 2530"/>
                <a:gd name="T29" fmla="*/ 350 h 2463"/>
                <a:gd name="T30" fmla="*/ 2315 w 2530"/>
                <a:gd name="T31" fmla="*/ 363 h 2463"/>
                <a:gd name="T32" fmla="*/ 2425 w 2530"/>
                <a:gd name="T33" fmla="*/ 493 h 2463"/>
                <a:gd name="T34" fmla="*/ 2424 w 2530"/>
                <a:gd name="T35" fmla="*/ 644 h 2463"/>
                <a:gd name="T36" fmla="*/ 2507 w 2530"/>
                <a:gd name="T37" fmla="*/ 768 h 2463"/>
                <a:gd name="T38" fmla="*/ 2515 w 2530"/>
                <a:gd name="T39" fmla="*/ 1138 h 2463"/>
                <a:gd name="T40" fmla="*/ 2447 w 2530"/>
                <a:gd name="T41" fmla="*/ 1703 h 2463"/>
                <a:gd name="T42" fmla="*/ 2355 w 2530"/>
                <a:gd name="T43" fmla="*/ 1810 h 2463"/>
                <a:gd name="T44" fmla="*/ 2210 w 2530"/>
                <a:gd name="T45" fmla="*/ 1808 h 2463"/>
                <a:gd name="T46" fmla="*/ 2080 w 2530"/>
                <a:gd name="T47" fmla="*/ 1814 h 2463"/>
                <a:gd name="T48" fmla="*/ 2041 w 2530"/>
                <a:gd name="T49" fmla="*/ 1992 h 2463"/>
                <a:gd name="T50" fmla="*/ 1911 w 2530"/>
                <a:gd name="T51" fmla="*/ 2053 h 2463"/>
                <a:gd name="T52" fmla="*/ 1819 w 2530"/>
                <a:gd name="T53" fmla="*/ 2341 h 2463"/>
                <a:gd name="T54" fmla="*/ 1724 w 2530"/>
                <a:gd name="T55" fmla="*/ 2452 h 2463"/>
                <a:gd name="T56" fmla="*/ 1585 w 2530"/>
                <a:gd name="T57" fmla="*/ 2456 h 2463"/>
                <a:gd name="T58" fmla="*/ 1461 w 2530"/>
                <a:gd name="T59" fmla="*/ 2463 h 2463"/>
                <a:gd name="T60" fmla="*/ 1331 w 2530"/>
                <a:gd name="T61" fmla="*/ 2397 h 2463"/>
                <a:gd name="T62" fmla="*/ 1268 w 2530"/>
                <a:gd name="T63" fmla="*/ 1740 h 2463"/>
                <a:gd name="T64" fmla="*/ 1211 w 2530"/>
                <a:gd name="T65" fmla="*/ 1631 h 2463"/>
                <a:gd name="T66" fmla="*/ 820 w 2530"/>
                <a:gd name="T67" fmla="*/ 1969 h 2463"/>
                <a:gd name="T68" fmla="*/ 705 w 2530"/>
                <a:gd name="T69" fmla="*/ 2049 h 2463"/>
                <a:gd name="T70" fmla="*/ 558 w 2530"/>
                <a:gd name="T71" fmla="*/ 2005 h 2463"/>
                <a:gd name="T72" fmla="*/ 453 w 2530"/>
                <a:gd name="T73" fmla="*/ 1983 h 2463"/>
                <a:gd name="T74" fmla="*/ 335 w 2530"/>
                <a:gd name="T75" fmla="*/ 1971 h 2463"/>
                <a:gd name="T76" fmla="*/ 211 w 2530"/>
                <a:gd name="T77" fmla="*/ 1982 h 2463"/>
                <a:gd name="T78" fmla="*/ 99 w 2530"/>
                <a:gd name="T79" fmla="*/ 1895 h 2463"/>
                <a:gd name="T80" fmla="*/ 29 w 2530"/>
                <a:gd name="T81" fmla="*/ 1281 h 2463"/>
                <a:gd name="T82" fmla="*/ 20 w 2530"/>
                <a:gd name="T83" fmla="*/ 900 h 2463"/>
                <a:gd name="T84" fmla="*/ 90 w 2530"/>
                <a:gd name="T85" fmla="*/ 754 h 2463"/>
                <a:gd name="T86" fmla="*/ 101 w 2530"/>
                <a:gd name="T87" fmla="*/ 608 h 2463"/>
                <a:gd name="T88" fmla="*/ 195 w 2530"/>
                <a:gd name="T89" fmla="*/ 457 h 2463"/>
                <a:gd name="T90" fmla="*/ 372 w 2530"/>
                <a:gd name="T91" fmla="*/ 414 h 2463"/>
                <a:gd name="T92" fmla="*/ 524 w 2530"/>
                <a:gd name="T93" fmla="*/ 508 h 2463"/>
                <a:gd name="T94" fmla="*/ 569 w 2530"/>
                <a:gd name="T95" fmla="*/ 677 h 2463"/>
                <a:gd name="T96" fmla="*/ 615 w 2530"/>
                <a:gd name="T97" fmla="*/ 796 h 2463"/>
                <a:gd name="T98" fmla="*/ 694 w 2530"/>
                <a:gd name="T99" fmla="*/ 782 h 2463"/>
                <a:gd name="T100" fmla="*/ 690 w 2530"/>
                <a:gd name="T101" fmla="*/ 448 h 2463"/>
                <a:gd name="T102" fmla="*/ 750 w 2530"/>
                <a:gd name="T103" fmla="*/ 315 h 2463"/>
                <a:gd name="T104" fmla="*/ 771 w 2530"/>
                <a:gd name="T105" fmla="*/ 152 h 2463"/>
                <a:gd name="T106" fmla="*/ 880 w 2530"/>
                <a:gd name="T107" fmla="*/ 25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30" h="2463">
                  <a:moveTo>
                    <a:pt x="981" y="0"/>
                  </a:moveTo>
                  <a:lnTo>
                    <a:pt x="1017" y="3"/>
                  </a:lnTo>
                  <a:lnTo>
                    <a:pt x="1052" y="12"/>
                  </a:lnTo>
                  <a:lnTo>
                    <a:pt x="1084" y="25"/>
                  </a:lnTo>
                  <a:lnTo>
                    <a:pt x="1113" y="44"/>
                  </a:lnTo>
                  <a:lnTo>
                    <a:pt x="1139" y="67"/>
                  </a:lnTo>
                  <a:lnTo>
                    <a:pt x="1161" y="92"/>
                  </a:lnTo>
                  <a:lnTo>
                    <a:pt x="1180" y="120"/>
                  </a:lnTo>
                  <a:lnTo>
                    <a:pt x="1194" y="152"/>
                  </a:lnTo>
                  <a:lnTo>
                    <a:pt x="1202" y="186"/>
                  </a:lnTo>
                  <a:lnTo>
                    <a:pt x="1205" y="222"/>
                  </a:lnTo>
                  <a:lnTo>
                    <a:pt x="1202" y="260"/>
                  </a:lnTo>
                  <a:lnTo>
                    <a:pt x="1194" y="297"/>
                  </a:lnTo>
                  <a:lnTo>
                    <a:pt x="1217" y="317"/>
                  </a:lnTo>
                  <a:lnTo>
                    <a:pt x="1237" y="340"/>
                  </a:lnTo>
                  <a:lnTo>
                    <a:pt x="1253" y="367"/>
                  </a:lnTo>
                  <a:lnTo>
                    <a:pt x="1266" y="396"/>
                  </a:lnTo>
                  <a:lnTo>
                    <a:pt x="1277" y="367"/>
                  </a:lnTo>
                  <a:lnTo>
                    <a:pt x="1293" y="340"/>
                  </a:lnTo>
                  <a:lnTo>
                    <a:pt x="1313" y="317"/>
                  </a:lnTo>
                  <a:lnTo>
                    <a:pt x="1336" y="297"/>
                  </a:lnTo>
                  <a:lnTo>
                    <a:pt x="1328" y="260"/>
                  </a:lnTo>
                  <a:lnTo>
                    <a:pt x="1325" y="222"/>
                  </a:lnTo>
                  <a:lnTo>
                    <a:pt x="1328" y="186"/>
                  </a:lnTo>
                  <a:lnTo>
                    <a:pt x="1336" y="152"/>
                  </a:lnTo>
                  <a:lnTo>
                    <a:pt x="1350" y="120"/>
                  </a:lnTo>
                  <a:lnTo>
                    <a:pt x="1368" y="92"/>
                  </a:lnTo>
                  <a:lnTo>
                    <a:pt x="1390" y="67"/>
                  </a:lnTo>
                  <a:lnTo>
                    <a:pt x="1417" y="44"/>
                  </a:lnTo>
                  <a:lnTo>
                    <a:pt x="1445" y="25"/>
                  </a:lnTo>
                  <a:lnTo>
                    <a:pt x="1477" y="12"/>
                  </a:lnTo>
                  <a:lnTo>
                    <a:pt x="1511" y="3"/>
                  </a:lnTo>
                  <a:lnTo>
                    <a:pt x="1547" y="0"/>
                  </a:lnTo>
                  <a:lnTo>
                    <a:pt x="1582" y="3"/>
                  </a:lnTo>
                  <a:lnTo>
                    <a:pt x="1617" y="12"/>
                  </a:lnTo>
                  <a:lnTo>
                    <a:pt x="1649" y="25"/>
                  </a:lnTo>
                  <a:lnTo>
                    <a:pt x="1678" y="44"/>
                  </a:lnTo>
                  <a:lnTo>
                    <a:pt x="1704" y="67"/>
                  </a:lnTo>
                  <a:lnTo>
                    <a:pt x="1726" y="92"/>
                  </a:lnTo>
                  <a:lnTo>
                    <a:pt x="1744" y="120"/>
                  </a:lnTo>
                  <a:lnTo>
                    <a:pt x="1758" y="152"/>
                  </a:lnTo>
                  <a:lnTo>
                    <a:pt x="1767" y="186"/>
                  </a:lnTo>
                  <a:lnTo>
                    <a:pt x="1770" y="222"/>
                  </a:lnTo>
                  <a:lnTo>
                    <a:pt x="1767" y="260"/>
                  </a:lnTo>
                  <a:lnTo>
                    <a:pt x="1758" y="297"/>
                  </a:lnTo>
                  <a:lnTo>
                    <a:pt x="1780" y="315"/>
                  </a:lnTo>
                  <a:lnTo>
                    <a:pt x="1799" y="336"/>
                  </a:lnTo>
                  <a:lnTo>
                    <a:pt x="1815" y="360"/>
                  </a:lnTo>
                  <a:lnTo>
                    <a:pt x="1826" y="387"/>
                  </a:lnTo>
                  <a:lnTo>
                    <a:pt x="1835" y="415"/>
                  </a:lnTo>
                  <a:lnTo>
                    <a:pt x="1840" y="446"/>
                  </a:lnTo>
                  <a:lnTo>
                    <a:pt x="1854" y="641"/>
                  </a:lnTo>
                  <a:lnTo>
                    <a:pt x="1853" y="661"/>
                  </a:lnTo>
                  <a:lnTo>
                    <a:pt x="1849" y="680"/>
                  </a:lnTo>
                  <a:lnTo>
                    <a:pt x="1841" y="699"/>
                  </a:lnTo>
                  <a:lnTo>
                    <a:pt x="1831" y="716"/>
                  </a:lnTo>
                  <a:lnTo>
                    <a:pt x="1907" y="830"/>
                  </a:lnTo>
                  <a:lnTo>
                    <a:pt x="1909" y="801"/>
                  </a:lnTo>
                  <a:lnTo>
                    <a:pt x="1914" y="769"/>
                  </a:lnTo>
                  <a:lnTo>
                    <a:pt x="1923" y="738"/>
                  </a:lnTo>
                  <a:lnTo>
                    <a:pt x="1936" y="711"/>
                  </a:lnTo>
                  <a:lnTo>
                    <a:pt x="1953" y="686"/>
                  </a:lnTo>
                  <a:lnTo>
                    <a:pt x="1972" y="663"/>
                  </a:lnTo>
                  <a:lnTo>
                    <a:pt x="1995" y="644"/>
                  </a:lnTo>
                  <a:lnTo>
                    <a:pt x="1988" y="619"/>
                  </a:lnTo>
                  <a:lnTo>
                    <a:pt x="1984" y="592"/>
                  </a:lnTo>
                  <a:lnTo>
                    <a:pt x="1983" y="564"/>
                  </a:lnTo>
                  <a:lnTo>
                    <a:pt x="1986" y="528"/>
                  </a:lnTo>
                  <a:lnTo>
                    <a:pt x="1994" y="493"/>
                  </a:lnTo>
                  <a:lnTo>
                    <a:pt x="2008" y="461"/>
                  </a:lnTo>
                  <a:lnTo>
                    <a:pt x="2027" y="431"/>
                  </a:lnTo>
                  <a:lnTo>
                    <a:pt x="2049" y="405"/>
                  </a:lnTo>
                  <a:lnTo>
                    <a:pt x="2076" y="382"/>
                  </a:lnTo>
                  <a:lnTo>
                    <a:pt x="2105" y="363"/>
                  </a:lnTo>
                  <a:lnTo>
                    <a:pt x="2138" y="350"/>
                  </a:lnTo>
                  <a:lnTo>
                    <a:pt x="2173" y="341"/>
                  </a:lnTo>
                  <a:lnTo>
                    <a:pt x="2209" y="338"/>
                  </a:lnTo>
                  <a:lnTo>
                    <a:pt x="2246" y="341"/>
                  </a:lnTo>
                  <a:lnTo>
                    <a:pt x="2282" y="350"/>
                  </a:lnTo>
                  <a:lnTo>
                    <a:pt x="2315" y="363"/>
                  </a:lnTo>
                  <a:lnTo>
                    <a:pt x="2344" y="382"/>
                  </a:lnTo>
                  <a:lnTo>
                    <a:pt x="2370" y="405"/>
                  </a:lnTo>
                  <a:lnTo>
                    <a:pt x="2394" y="431"/>
                  </a:lnTo>
                  <a:lnTo>
                    <a:pt x="2412" y="461"/>
                  </a:lnTo>
                  <a:lnTo>
                    <a:pt x="2425" y="493"/>
                  </a:lnTo>
                  <a:lnTo>
                    <a:pt x="2435" y="528"/>
                  </a:lnTo>
                  <a:lnTo>
                    <a:pt x="2438" y="564"/>
                  </a:lnTo>
                  <a:lnTo>
                    <a:pt x="2437" y="592"/>
                  </a:lnTo>
                  <a:lnTo>
                    <a:pt x="2432" y="619"/>
                  </a:lnTo>
                  <a:lnTo>
                    <a:pt x="2424" y="644"/>
                  </a:lnTo>
                  <a:lnTo>
                    <a:pt x="2448" y="663"/>
                  </a:lnTo>
                  <a:lnTo>
                    <a:pt x="2468" y="686"/>
                  </a:lnTo>
                  <a:lnTo>
                    <a:pt x="2485" y="710"/>
                  </a:lnTo>
                  <a:lnTo>
                    <a:pt x="2497" y="737"/>
                  </a:lnTo>
                  <a:lnTo>
                    <a:pt x="2507" y="768"/>
                  </a:lnTo>
                  <a:lnTo>
                    <a:pt x="2511" y="800"/>
                  </a:lnTo>
                  <a:lnTo>
                    <a:pt x="2530" y="1058"/>
                  </a:lnTo>
                  <a:lnTo>
                    <a:pt x="2529" y="1086"/>
                  </a:lnTo>
                  <a:lnTo>
                    <a:pt x="2525" y="1112"/>
                  </a:lnTo>
                  <a:lnTo>
                    <a:pt x="2515" y="1138"/>
                  </a:lnTo>
                  <a:lnTo>
                    <a:pt x="2503" y="1161"/>
                  </a:lnTo>
                  <a:lnTo>
                    <a:pt x="2485" y="1183"/>
                  </a:lnTo>
                  <a:lnTo>
                    <a:pt x="2468" y="1199"/>
                  </a:lnTo>
                  <a:lnTo>
                    <a:pt x="2451" y="1672"/>
                  </a:lnTo>
                  <a:lnTo>
                    <a:pt x="2447" y="1703"/>
                  </a:lnTo>
                  <a:lnTo>
                    <a:pt x="2437" y="1731"/>
                  </a:lnTo>
                  <a:lnTo>
                    <a:pt x="2422" y="1757"/>
                  </a:lnTo>
                  <a:lnTo>
                    <a:pt x="2403" y="1778"/>
                  </a:lnTo>
                  <a:lnTo>
                    <a:pt x="2381" y="1796"/>
                  </a:lnTo>
                  <a:lnTo>
                    <a:pt x="2355" y="1810"/>
                  </a:lnTo>
                  <a:lnTo>
                    <a:pt x="2327" y="1818"/>
                  </a:lnTo>
                  <a:lnTo>
                    <a:pt x="2297" y="1821"/>
                  </a:lnTo>
                  <a:lnTo>
                    <a:pt x="2271" y="1821"/>
                  </a:lnTo>
                  <a:lnTo>
                    <a:pt x="2240" y="1817"/>
                  </a:lnTo>
                  <a:lnTo>
                    <a:pt x="2210" y="1808"/>
                  </a:lnTo>
                  <a:lnTo>
                    <a:pt x="2181" y="1817"/>
                  </a:lnTo>
                  <a:lnTo>
                    <a:pt x="2150" y="1821"/>
                  </a:lnTo>
                  <a:lnTo>
                    <a:pt x="2123" y="1821"/>
                  </a:lnTo>
                  <a:lnTo>
                    <a:pt x="2101" y="1819"/>
                  </a:lnTo>
                  <a:lnTo>
                    <a:pt x="2080" y="1814"/>
                  </a:lnTo>
                  <a:lnTo>
                    <a:pt x="2080" y="1883"/>
                  </a:lnTo>
                  <a:lnTo>
                    <a:pt x="2078" y="1914"/>
                  </a:lnTo>
                  <a:lnTo>
                    <a:pt x="2069" y="1943"/>
                  </a:lnTo>
                  <a:lnTo>
                    <a:pt x="2057" y="1969"/>
                  </a:lnTo>
                  <a:lnTo>
                    <a:pt x="2041" y="1992"/>
                  </a:lnTo>
                  <a:lnTo>
                    <a:pt x="2020" y="2012"/>
                  </a:lnTo>
                  <a:lnTo>
                    <a:pt x="1997" y="2029"/>
                  </a:lnTo>
                  <a:lnTo>
                    <a:pt x="1970" y="2042"/>
                  </a:lnTo>
                  <a:lnTo>
                    <a:pt x="1942" y="2049"/>
                  </a:lnTo>
                  <a:lnTo>
                    <a:pt x="1911" y="2053"/>
                  </a:lnTo>
                  <a:lnTo>
                    <a:pt x="1884" y="2050"/>
                  </a:lnTo>
                  <a:lnTo>
                    <a:pt x="1858" y="2043"/>
                  </a:lnTo>
                  <a:lnTo>
                    <a:pt x="1834" y="2032"/>
                  </a:lnTo>
                  <a:lnTo>
                    <a:pt x="1824" y="2309"/>
                  </a:lnTo>
                  <a:lnTo>
                    <a:pt x="1819" y="2341"/>
                  </a:lnTo>
                  <a:lnTo>
                    <a:pt x="1810" y="2370"/>
                  </a:lnTo>
                  <a:lnTo>
                    <a:pt x="1794" y="2397"/>
                  </a:lnTo>
                  <a:lnTo>
                    <a:pt x="1774" y="2419"/>
                  </a:lnTo>
                  <a:lnTo>
                    <a:pt x="1750" y="2438"/>
                  </a:lnTo>
                  <a:lnTo>
                    <a:pt x="1724" y="2452"/>
                  </a:lnTo>
                  <a:lnTo>
                    <a:pt x="1694" y="2461"/>
                  </a:lnTo>
                  <a:lnTo>
                    <a:pt x="1663" y="2463"/>
                  </a:lnTo>
                  <a:lnTo>
                    <a:pt x="1632" y="2463"/>
                  </a:lnTo>
                  <a:lnTo>
                    <a:pt x="1608" y="2462"/>
                  </a:lnTo>
                  <a:lnTo>
                    <a:pt x="1585" y="2456"/>
                  </a:lnTo>
                  <a:lnTo>
                    <a:pt x="1562" y="2448"/>
                  </a:lnTo>
                  <a:lnTo>
                    <a:pt x="1540" y="2456"/>
                  </a:lnTo>
                  <a:lnTo>
                    <a:pt x="1517" y="2462"/>
                  </a:lnTo>
                  <a:lnTo>
                    <a:pt x="1492" y="2463"/>
                  </a:lnTo>
                  <a:lnTo>
                    <a:pt x="1461" y="2463"/>
                  </a:lnTo>
                  <a:lnTo>
                    <a:pt x="1430" y="2461"/>
                  </a:lnTo>
                  <a:lnTo>
                    <a:pt x="1401" y="2452"/>
                  </a:lnTo>
                  <a:lnTo>
                    <a:pt x="1374" y="2438"/>
                  </a:lnTo>
                  <a:lnTo>
                    <a:pt x="1350" y="2420"/>
                  </a:lnTo>
                  <a:lnTo>
                    <a:pt x="1331" y="2397"/>
                  </a:lnTo>
                  <a:lnTo>
                    <a:pt x="1315" y="2372"/>
                  </a:lnTo>
                  <a:lnTo>
                    <a:pt x="1305" y="2343"/>
                  </a:lnTo>
                  <a:lnTo>
                    <a:pt x="1300" y="2311"/>
                  </a:lnTo>
                  <a:lnTo>
                    <a:pt x="1280" y="1749"/>
                  </a:lnTo>
                  <a:lnTo>
                    <a:pt x="1268" y="1740"/>
                  </a:lnTo>
                  <a:lnTo>
                    <a:pt x="1256" y="1728"/>
                  </a:lnTo>
                  <a:lnTo>
                    <a:pt x="1239" y="1706"/>
                  </a:lnTo>
                  <a:lnTo>
                    <a:pt x="1225" y="1683"/>
                  </a:lnTo>
                  <a:lnTo>
                    <a:pt x="1216" y="1657"/>
                  </a:lnTo>
                  <a:lnTo>
                    <a:pt x="1211" y="1631"/>
                  </a:lnTo>
                  <a:lnTo>
                    <a:pt x="843" y="1631"/>
                  </a:lnTo>
                  <a:lnTo>
                    <a:pt x="843" y="1883"/>
                  </a:lnTo>
                  <a:lnTo>
                    <a:pt x="841" y="1914"/>
                  </a:lnTo>
                  <a:lnTo>
                    <a:pt x="832" y="1943"/>
                  </a:lnTo>
                  <a:lnTo>
                    <a:pt x="820" y="1969"/>
                  </a:lnTo>
                  <a:lnTo>
                    <a:pt x="804" y="1992"/>
                  </a:lnTo>
                  <a:lnTo>
                    <a:pt x="783" y="2012"/>
                  </a:lnTo>
                  <a:lnTo>
                    <a:pt x="760" y="2029"/>
                  </a:lnTo>
                  <a:lnTo>
                    <a:pt x="733" y="2042"/>
                  </a:lnTo>
                  <a:lnTo>
                    <a:pt x="705" y="2049"/>
                  </a:lnTo>
                  <a:lnTo>
                    <a:pt x="675" y="2053"/>
                  </a:lnTo>
                  <a:lnTo>
                    <a:pt x="641" y="2049"/>
                  </a:lnTo>
                  <a:lnTo>
                    <a:pt x="611" y="2040"/>
                  </a:lnTo>
                  <a:lnTo>
                    <a:pt x="582" y="2025"/>
                  </a:lnTo>
                  <a:lnTo>
                    <a:pt x="558" y="2005"/>
                  </a:lnTo>
                  <a:lnTo>
                    <a:pt x="537" y="1981"/>
                  </a:lnTo>
                  <a:lnTo>
                    <a:pt x="521" y="1953"/>
                  </a:lnTo>
                  <a:lnTo>
                    <a:pt x="501" y="1967"/>
                  </a:lnTo>
                  <a:lnTo>
                    <a:pt x="477" y="1976"/>
                  </a:lnTo>
                  <a:lnTo>
                    <a:pt x="453" y="1983"/>
                  </a:lnTo>
                  <a:lnTo>
                    <a:pt x="428" y="1985"/>
                  </a:lnTo>
                  <a:lnTo>
                    <a:pt x="399" y="1985"/>
                  </a:lnTo>
                  <a:lnTo>
                    <a:pt x="377" y="1984"/>
                  </a:lnTo>
                  <a:lnTo>
                    <a:pt x="355" y="1979"/>
                  </a:lnTo>
                  <a:lnTo>
                    <a:pt x="335" y="1971"/>
                  </a:lnTo>
                  <a:lnTo>
                    <a:pt x="314" y="1979"/>
                  </a:lnTo>
                  <a:lnTo>
                    <a:pt x="293" y="1984"/>
                  </a:lnTo>
                  <a:lnTo>
                    <a:pt x="269" y="1985"/>
                  </a:lnTo>
                  <a:lnTo>
                    <a:pt x="242" y="1985"/>
                  </a:lnTo>
                  <a:lnTo>
                    <a:pt x="211" y="1982"/>
                  </a:lnTo>
                  <a:lnTo>
                    <a:pt x="183" y="1973"/>
                  </a:lnTo>
                  <a:lnTo>
                    <a:pt x="156" y="1960"/>
                  </a:lnTo>
                  <a:lnTo>
                    <a:pt x="133" y="1942"/>
                  </a:lnTo>
                  <a:lnTo>
                    <a:pt x="114" y="1920"/>
                  </a:lnTo>
                  <a:lnTo>
                    <a:pt x="99" y="1895"/>
                  </a:lnTo>
                  <a:lnTo>
                    <a:pt x="89" y="1867"/>
                  </a:lnTo>
                  <a:lnTo>
                    <a:pt x="85" y="1836"/>
                  </a:lnTo>
                  <a:lnTo>
                    <a:pt x="67" y="1323"/>
                  </a:lnTo>
                  <a:lnTo>
                    <a:pt x="45" y="1304"/>
                  </a:lnTo>
                  <a:lnTo>
                    <a:pt x="29" y="1281"/>
                  </a:lnTo>
                  <a:lnTo>
                    <a:pt x="15" y="1257"/>
                  </a:lnTo>
                  <a:lnTo>
                    <a:pt x="5" y="1231"/>
                  </a:lnTo>
                  <a:lnTo>
                    <a:pt x="1" y="1204"/>
                  </a:lnTo>
                  <a:lnTo>
                    <a:pt x="0" y="1177"/>
                  </a:lnTo>
                  <a:lnTo>
                    <a:pt x="20" y="900"/>
                  </a:lnTo>
                  <a:lnTo>
                    <a:pt x="25" y="866"/>
                  </a:lnTo>
                  <a:lnTo>
                    <a:pt x="35" y="833"/>
                  </a:lnTo>
                  <a:lnTo>
                    <a:pt x="50" y="804"/>
                  </a:lnTo>
                  <a:lnTo>
                    <a:pt x="68" y="777"/>
                  </a:lnTo>
                  <a:lnTo>
                    <a:pt x="90" y="754"/>
                  </a:lnTo>
                  <a:lnTo>
                    <a:pt x="115" y="735"/>
                  </a:lnTo>
                  <a:lnTo>
                    <a:pt x="106" y="707"/>
                  </a:lnTo>
                  <a:lnTo>
                    <a:pt x="100" y="677"/>
                  </a:lnTo>
                  <a:lnTo>
                    <a:pt x="98" y="645"/>
                  </a:lnTo>
                  <a:lnTo>
                    <a:pt x="101" y="608"/>
                  </a:lnTo>
                  <a:lnTo>
                    <a:pt x="111" y="573"/>
                  </a:lnTo>
                  <a:lnTo>
                    <a:pt x="126" y="539"/>
                  </a:lnTo>
                  <a:lnTo>
                    <a:pt x="145" y="508"/>
                  </a:lnTo>
                  <a:lnTo>
                    <a:pt x="168" y="481"/>
                  </a:lnTo>
                  <a:lnTo>
                    <a:pt x="195" y="457"/>
                  </a:lnTo>
                  <a:lnTo>
                    <a:pt x="226" y="437"/>
                  </a:lnTo>
                  <a:lnTo>
                    <a:pt x="260" y="424"/>
                  </a:lnTo>
                  <a:lnTo>
                    <a:pt x="296" y="414"/>
                  </a:lnTo>
                  <a:lnTo>
                    <a:pt x="334" y="411"/>
                  </a:lnTo>
                  <a:lnTo>
                    <a:pt x="372" y="414"/>
                  </a:lnTo>
                  <a:lnTo>
                    <a:pt x="409" y="424"/>
                  </a:lnTo>
                  <a:lnTo>
                    <a:pt x="443" y="437"/>
                  </a:lnTo>
                  <a:lnTo>
                    <a:pt x="473" y="457"/>
                  </a:lnTo>
                  <a:lnTo>
                    <a:pt x="501" y="481"/>
                  </a:lnTo>
                  <a:lnTo>
                    <a:pt x="524" y="508"/>
                  </a:lnTo>
                  <a:lnTo>
                    <a:pt x="544" y="539"/>
                  </a:lnTo>
                  <a:lnTo>
                    <a:pt x="558" y="573"/>
                  </a:lnTo>
                  <a:lnTo>
                    <a:pt x="567" y="608"/>
                  </a:lnTo>
                  <a:lnTo>
                    <a:pt x="570" y="645"/>
                  </a:lnTo>
                  <a:lnTo>
                    <a:pt x="569" y="677"/>
                  </a:lnTo>
                  <a:lnTo>
                    <a:pt x="563" y="707"/>
                  </a:lnTo>
                  <a:lnTo>
                    <a:pt x="555" y="735"/>
                  </a:lnTo>
                  <a:lnTo>
                    <a:pt x="578" y="752"/>
                  </a:lnTo>
                  <a:lnTo>
                    <a:pt x="598" y="773"/>
                  </a:lnTo>
                  <a:lnTo>
                    <a:pt x="615" y="796"/>
                  </a:lnTo>
                  <a:lnTo>
                    <a:pt x="629" y="822"/>
                  </a:lnTo>
                  <a:lnTo>
                    <a:pt x="639" y="850"/>
                  </a:lnTo>
                  <a:lnTo>
                    <a:pt x="647" y="880"/>
                  </a:lnTo>
                  <a:lnTo>
                    <a:pt x="704" y="793"/>
                  </a:lnTo>
                  <a:lnTo>
                    <a:pt x="694" y="782"/>
                  </a:lnTo>
                  <a:lnTo>
                    <a:pt x="687" y="769"/>
                  </a:lnTo>
                  <a:lnTo>
                    <a:pt x="680" y="755"/>
                  </a:lnTo>
                  <a:lnTo>
                    <a:pt x="673" y="725"/>
                  </a:lnTo>
                  <a:lnTo>
                    <a:pt x="672" y="694"/>
                  </a:lnTo>
                  <a:lnTo>
                    <a:pt x="690" y="448"/>
                  </a:lnTo>
                  <a:lnTo>
                    <a:pt x="694" y="417"/>
                  </a:lnTo>
                  <a:lnTo>
                    <a:pt x="702" y="388"/>
                  </a:lnTo>
                  <a:lnTo>
                    <a:pt x="715" y="361"/>
                  </a:lnTo>
                  <a:lnTo>
                    <a:pt x="731" y="337"/>
                  </a:lnTo>
                  <a:lnTo>
                    <a:pt x="750" y="315"/>
                  </a:lnTo>
                  <a:lnTo>
                    <a:pt x="772" y="297"/>
                  </a:lnTo>
                  <a:lnTo>
                    <a:pt x="763" y="260"/>
                  </a:lnTo>
                  <a:lnTo>
                    <a:pt x="760" y="222"/>
                  </a:lnTo>
                  <a:lnTo>
                    <a:pt x="763" y="186"/>
                  </a:lnTo>
                  <a:lnTo>
                    <a:pt x="771" y="152"/>
                  </a:lnTo>
                  <a:lnTo>
                    <a:pt x="785" y="120"/>
                  </a:lnTo>
                  <a:lnTo>
                    <a:pt x="804" y="92"/>
                  </a:lnTo>
                  <a:lnTo>
                    <a:pt x="826" y="67"/>
                  </a:lnTo>
                  <a:lnTo>
                    <a:pt x="851" y="44"/>
                  </a:lnTo>
                  <a:lnTo>
                    <a:pt x="880" y="25"/>
                  </a:lnTo>
                  <a:lnTo>
                    <a:pt x="912" y="12"/>
                  </a:lnTo>
                  <a:lnTo>
                    <a:pt x="945" y="3"/>
                  </a:lnTo>
                  <a:lnTo>
                    <a:pt x="981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5"/>
            <p:cNvSpPr>
              <a:spLocks noEditPoints="1"/>
            </p:cNvSpPr>
            <p:nvPr/>
          </p:nvSpPr>
          <p:spPr bwMode="auto">
            <a:xfrm>
              <a:off x="5922962" y="2299970"/>
              <a:ext cx="352425" cy="280988"/>
            </a:xfrm>
            <a:custGeom>
              <a:avLst/>
              <a:gdLst>
                <a:gd name="T0" fmla="*/ 1393 w 1550"/>
                <a:gd name="T1" fmla="*/ 702 h 1237"/>
                <a:gd name="T2" fmla="*/ 1427 w 1550"/>
                <a:gd name="T3" fmla="*/ 713 h 1237"/>
                <a:gd name="T4" fmla="*/ 1447 w 1550"/>
                <a:gd name="T5" fmla="*/ 740 h 1237"/>
                <a:gd name="T6" fmla="*/ 1450 w 1550"/>
                <a:gd name="T7" fmla="*/ 1179 h 1237"/>
                <a:gd name="T8" fmla="*/ 1438 w 1550"/>
                <a:gd name="T9" fmla="*/ 1213 h 1237"/>
                <a:gd name="T10" fmla="*/ 1411 w 1550"/>
                <a:gd name="T11" fmla="*/ 1233 h 1237"/>
                <a:gd name="T12" fmla="*/ 1376 w 1550"/>
                <a:gd name="T13" fmla="*/ 1233 h 1237"/>
                <a:gd name="T14" fmla="*/ 1349 w 1550"/>
                <a:gd name="T15" fmla="*/ 1213 h 1237"/>
                <a:gd name="T16" fmla="*/ 1337 w 1550"/>
                <a:gd name="T17" fmla="*/ 1179 h 1237"/>
                <a:gd name="T18" fmla="*/ 1352 w 1550"/>
                <a:gd name="T19" fmla="*/ 972 h 1237"/>
                <a:gd name="T20" fmla="*/ 1369 w 1550"/>
                <a:gd name="T21" fmla="*/ 922 h 1237"/>
                <a:gd name="T22" fmla="*/ 1356 w 1550"/>
                <a:gd name="T23" fmla="*/ 702 h 1237"/>
                <a:gd name="T24" fmla="*/ 733 w 1550"/>
                <a:gd name="T25" fmla="*/ 702 h 1237"/>
                <a:gd name="T26" fmla="*/ 213 w 1550"/>
                <a:gd name="T27" fmla="*/ 814 h 1237"/>
                <a:gd name="T28" fmla="*/ 210 w 1550"/>
                <a:gd name="T29" fmla="*/ 1197 h 1237"/>
                <a:gd name="T30" fmla="*/ 190 w 1550"/>
                <a:gd name="T31" fmla="*/ 1225 h 1237"/>
                <a:gd name="T32" fmla="*/ 157 w 1550"/>
                <a:gd name="T33" fmla="*/ 1237 h 1237"/>
                <a:gd name="T34" fmla="*/ 123 w 1550"/>
                <a:gd name="T35" fmla="*/ 1225 h 1237"/>
                <a:gd name="T36" fmla="*/ 103 w 1550"/>
                <a:gd name="T37" fmla="*/ 1197 h 1237"/>
                <a:gd name="T38" fmla="*/ 100 w 1550"/>
                <a:gd name="T39" fmla="*/ 758 h 1237"/>
                <a:gd name="T40" fmla="*/ 112 w 1550"/>
                <a:gd name="T41" fmla="*/ 725 h 1237"/>
                <a:gd name="T42" fmla="*/ 139 w 1550"/>
                <a:gd name="T43" fmla="*/ 705 h 1237"/>
                <a:gd name="T44" fmla="*/ 412 w 1550"/>
                <a:gd name="T45" fmla="*/ 0 h 1237"/>
                <a:gd name="T46" fmla="*/ 1152 w 1550"/>
                <a:gd name="T47" fmla="*/ 1 h 1237"/>
                <a:gd name="T48" fmla="*/ 1176 w 1550"/>
                <a:gd name="T49" fmla="*/ 13 h 1237"/>
                <a:gd name="T50" fmla="*/ 1509 w 1550"/>
                <a:gd name="T51" fmla="*/ 511 h 1237"/>
                <a:gd name="T52" fmla="*/ 1548 w 1550"/>
                <a:gd name="T53" fmla="*/ 572 h 1237"/>
                <a:gd name="T54" fmla="*/ 1549 w 1550"/>
                <a:gd name="T55" fmla="*/ 602 h 1237"/>
                <a:gd name="T56" fmla="*/ 1536 w 1550"/>
                <a:gd name="T57" fmla="*/ 628 h 1237"/>
                <a:gd name="T58" fmla="*/ 1510 w 1550"/>
                <a:gd name="T59" fmla="*/ 644 h 1237"/>
                <a:gd name="T60" fmla="*/ 1352 w 1550"/>
                <a:gd name="T61" fmla="*/ 646 h 1237"/>
                <a:gd name="T62" fmla="*/ 1343 w 1550"/>
                <a:gd name="T63" fmla="*/ 564 h 1237"/>
                <a:gd name="T64" fmla="*/ 1323 w 1550"/>
                <a:gd name="T65" fmla="*/ 511 h 1237"/>
                <a:gd name="T66" fmla="*/ 1292 w 1550"/>
                <a:gd name="T67" fmla="*/ 470 h 1237"/>
                <a:gd name="T68" fmla="*/ 1254 w 1550"/>
                <a:gd name="T69" fmla="*/ 441 h 1237"/>
                <a:gd name="T70" fmla="*/ 1246 w 1550"/>
                <a:gd name="T71" fmla="*/ 404 h 1237"/>
                <a:gd name="T72" fmla="*/ 1261 w 1550"/>
                <a:gd name="T73" fmla="*/ 348 h 1237"/>
                <a:gd name="T74" fmla="*/ 1260 w 1550"/>
                <a:gd name="T75" fmla="*/ 283 h 1237"/>
                <a:gd name="T76" fmla="*/ 1238 w 1550"/>
                <a:gd name="T77" fmla="*/ 219 h 1237"/>
                <a:gd name="T78" fmla="*/ 1198 w 1550"/>
                <a:gd name="T79" fmla="*/ 165 h 1237"/>
                <a:gd name="T80" fmla="*/ 1144 w 1550"/>
                <a:gd name="T81" fmla="*/ 125 h 1237"/>
                <a:gd name="T82" fmla="*/ 1079 w 1550"/>
                <a:gd name="T83" fmla="*/ 103 h 1237"/>
                <a:gd name="T84" fmla="*/ 1008 w 1550"/>
                <a:gd name="T85" fmla="*/ 103 h 1237"/>
                <a:gd name="T86" fmla="*/ 944 w 1550"/>
                <a:gd name="T87" fmla="*/ 125 h 1237"/>
                <a:gd name="T88" fmla="*/ 890 w 1550"/>
                <a:gd name="T89" fmla="*/ 165 h 1237"/>
                <a:gd name="T90" fmla="*/ 851 w 1550"/>
                <a:gd name="T91" fmla="*/ 219 h 1237"/>
                <a:gd name="T92" fmla="*/ 829 w 1550"/>
                <a:gd name="T93" fmla="*/ 283 h 1237"/>
                <a:gd name="T94" fmla="*/ 828 w 1550"/>
                <a:gd name="T95" fmla="*/ 348 h 1237"/>
                <a:gd name="T96" fmla="*/ 843 w 1550"/>
                <a:gd name="T97" fmla="*/ 404 h 1237"/>
                <a:gd name="T98" fmla="*/ 835 w 1550"/>
                <a:gd name="T99" fmla="*/ 441 h 1237"/>
                <a:gd name="T100" fmla="*/ 797 w 1550"/>
                <a:gd name="T101" fmla="*/ 471 h 1237"/>
                <a:gd name="T102" fmla="*/ 765 w 1550"/>
                <a:gd name="T103" fmla="*/ 511 h 1237"/>
                <a:gd name="T104" fmla="*/ 745 w 1550"/>
                <a:gd name="T105" fmla="*/ 565 h 1237"/>
                <a:gd name="T106" fmla="*/ 737 w 1550"/>
                <a:gd name="T107" fmla="*/ 646 h 1237"/>
                <a:gd name="T108" fmla="*/ 41 w 1550"/>
                <a:gd name="T109" fmla="*/ 644 h 1237"/>
                <a:gd name="T110" fmla="*/ 14 w 1550"/>
                <a:gd name="T111" fmla="*/ 628 h 1237"/>
                <a:gd name="T112" fmla="*/ 1 w 1550"/>
                <a:gd name="T113" fmla="*/ 602 h 1237"/>
                <a:gd name="T114" fmla="*/ 2 w 1550"/>
                <a:gd name="T115" fmla="*/ 572 h 1237"/>
                <a:gd name="T116" fmla="*/ 41 w 1550"/>
                <a:gd name="T117" fmla="*/ 511 h 1237"/>
                <a:gd name="T118" fmla="*/ 374 w 1550"/>
                <a:gd name="T119" fmla="*/ 13 h 1237"/>
                <a:gd name="T120" fmla="*/ 398 w 1550"/>
                <a:gd name="T121" fmla="*/ 1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50" h="1237">
                  <a:moveTo>
                    <a:pt x="1356" y="702"/>
                  </a:moveTo>
                  <a:lnTo>
                    <a:pt x="1393" y="702"/>
                  </a:lnTo>
                  <a:lnTo>
                    <a:pt x="1411" y="705"/>
                  </a:lnTo>
                  <a:lnTo>
                    <a:pt x="1427" y="713"/>
                  </a:lnTo>
                  <a:lnTo>
                    <a:pt x="1438" y="725"/>
                  </a:lnTo>
                  <a:lnTo>
                    <a:pt x="1447" y="740"/>
                  </a:lnTo>
                  <a:lnTo>
                    <a:pt x="1450" y="758"/>
                  </a:lnTo>
                  <a:lnTo>
                    <a:pt x="1450" y="1179"/>
                  </a:lnTo>
                  <a:lnTo>
                    <a:pt x="1447" y="1197"/>
                  </a:lnTo>
                  <a:lnTo>
                    <a:pt x="1438" y="1213"/>
                  </a:lnTo>
                  <a:lnTo>
                    <a:pt x="1427" y="1225"/>
                  </a:lnTo>
                  <a:lnTo>
                    <a:pt x="1411" y="1233"/>
                  </a:lnTo>
                  <a:lnTo>
                    <a:pt x="1393" y="1237"/>
                  </a:lnTo>
                  <a:lnTo>
                    <a:pt x="1376" y="1233"/>
                  </a:lnTo>
                  <a:lnTo>
                    <a:pt x="1360" y="1225"/>
                  </a:lnTo>
                  <a:lnTo>
                    <a:pt x="1349" y="1213"/>
                  </a:lnTo>
                  <a:lnTo>
                    <a:pt x="1340" y="1197"/>
                  </a:lnTo>
                  <a:lnTo>
                    <a:pt x="1337" y="1179"/>
                  </a:lnTo>
                  <a:lnTo>
                    <a:pt x="1337" y="995"/>
                  </a:lnTo>
                  <a:lnTo>
                    <a:pt x="1352" y="972"/>
                  </a:lnTo>
                  <a:lnTo>
                    <a:pt x="1362" y="948"/>
                  </a:lnTo>
                  <a:lnTo>
                    <a:pt x="1369" y="922"/>
                  </a:lnTo>
                  <a:lnTo>
                    <a:pt x="1370" y="895"/>
                  </a:lnTo>
                  <a:lnTo>
                    <a:pt x="1356" y="702"/>
                  </a:lnTo>
                  <a:close/>
                  <a:moveTo>
                    <a:pt x="157" y="702"/>
                  </a:moveTo>
                  <a:lnTo>
                    <a:pt x="733" y="702"/>
                  </a:lnTo>
                  <a:lnTo>
                    <a:pt x="724" y="814"/>
                  </a:lnTo>
                  <a:lnTo>
                    <a:pt x="213" y="814"/>
                  </a:lnTo>
                  <a:lnTo>
                    <a:pt x="213" y="1179"/>
                  </a:lnTo>
                  <a:lnTo>
                    <a:pt x="210" y="1197"/>
                  </a:lnTo>
                  <a:lnTo>
                    <a:pt x="201" y="1213"/>
                  </a:lnTo>
                  <a:lnTo>
                    <a:pt x="190" y="1225"/>
                  </a:lnTo>
                  <a:lnTo>
                    <a:pt x="174" y="1233"/>
                  </a:lnTo>
                  <a:lnTo>
                    <a:pt x="157" y="1237"/>
                  </a:lnTo>
                  <a:lnTo>
                    <a:pt x="139" y="1233"/>
                  </a:lnTo>
                  <a:lnTo>
                    <a:pt x="123" y="1225"/>
                  </a:lnTo>
                  <a:lnTo>
                    <a:pt x="112" y="1213"/>
                  </a:lnTo>
                  <a:lnTo>
                    <a:pt x="103" y="1197"/>
                  </a:lnTo>
                  <a:lnTo>
                    <a:pt x="100" y="1179"/>
                  </a:lnTo>
                  <a:lnTo>
                    <a:pt x="100" y="758"/>
                  </a:lnTo>
                  <a:lnTo>
                    <a:pt x="103" y="740"/>
                  </a:lnTo>
                  <a:lnTo>
                    <a:pt x="112" y="725"/>
                  </a:lnTo>
                  <a:lnTo>
                    <a:pt x="123" y="713"/>
                  </a:lnTo>
                  <a:lnTo>
                    <a:pt x="139" y="705"/>
                  </a:lnTo>
                  <a:lnTo>
                    <a:pt x="157" y="702"/>
                  </a:lnTo>
                  <a:close/>
                  <a:moveTo>
                    <a:pt x="412" y="0"/>
                  </a:moveTo>
                  <a:lnTo>
                    <a:pt x="1138" y="0"/>
                  </a:lnTo>
                  <a:lnTo>
                    <a:pt x="1152" y="1"/>
                  </a:lnTo>
                  <a:lnTo>
                    <a:pt x="1165" y="6"/>
                  </a:lnTo>
                  <a:lnTo>
                    <a:pt x="1176" y="13"/>
                  </a:lnTo>
                  <a:lnTo>
                    <a:pt x="1185" y="24"/>
                  </a:lnTo>
                  <a:lnTo>
                    <a:pt x="1509" y="511"/>
                  </a:lnTo>
                  <a:lnTo>
                    <a:pt x="1541" y="558"/>
                  </a:lnTo>
                  <a:lnTo>
                    <a:pt x="1548" y="572"/>
                  </a:lnTo>
                  <a:lnTo>
                    <a:pt x="1550" y="587"/>
                  </a:lnTo>
                  <a:lnTo>
                    <a:pt x="1549" y="602"/>
                  </a:lnTo>
                  <a:lnTo>
                    <a:pt x="1544" y="616"/>
                  </a:lnTo>
                  <a:lnTo>
                    <a:pt x="1536" y="628"/>
                  </a:lnTo>
                  <a:lnTo>
                    <a:pt x="1524" y="638"/>
                  </a:lnTo>
                  <a:lnTo>
                    <a:pt x="1510" y="644"/>
                  </a:lnTo>
                  <a:lnTo>
                    <a:pt x="1494" y="646"/>
                  </a:lnTo>
                  <a:lnTo>
                    <a:pt x="1352" y="646"/>
                  </a:lnTo>
                  <a:lnTo>
                    <a:pt x="1349" y="594"/>
                  </a:lnTo>
                  <a:lnTo>
                    <a:pt x="1343" y="564"/>
                  </a:lnTo>
                  <a:lnTo>
                    <a:pt x="1335" y="535"/>
                  </a:lnTo>
                  <a:lnTo>
                    <a:pt x="1323" y="511"/>
                  </a:lnTo>
                  <a:lnTo>
                    <a:pt x="1308" y="489"/>
                  </a:lnTo>
                  <a:lnTo>
                    <a:pt x="1292" y="470"/>
                  </a:lnTo>
                  <a:lnTo>
                    <a:pt x="1274" y="454"/>
                  </a:lnTo>
                  <a:lnTo>
                    <a:pt x="1254" y="441"/>
                  </a:lnTo>
                  <a:lnTo>
                    <a:pt x="1232" y="431"/>
                  </a:lnTo>
                  <a:lnTo>
                    <a:pt x="1246" y="404"/>
                  </a:lnTo>
                  <a:lnTo>
                    <a:pt x="1256" y="377"/>
                  </a:lnTo>
                  <a:lnTo>
                    <a:pt x="1261" y="348"/>
                  </a:lnTo>
                  <a:lnTo>
                    <a:pt x="1263" y="319"/>
                  </a:lnTo>
                  <a:lnTo>
                    <a:pt x="1260" y="283"/>
                  </a:lnTo>
                  <a:lnTo>
                    <a:pt x="1251" y="250"/>
                  </a:lnTo>
                  <a:lnTo>
                    <a:pt x="1238" y="219"/>
                  </a:lnTo>
                  <a:lnTo>
                    <a:pt x="1220" y="191"/>
                  </a:lnTo>
                  <a:lnTo>
                    <a:pt x="1198" y="165"/>
                  </a:lnTo>
                  <a:lnTo>
                    <a:pt x="1172" y="143"/>
                  </a:lnTo>
                  <a:lnTo>
                    <a:pt x="1144" y="125"/>
                  </a:lnTo>
                  <a:lnTo>
                    <a:pt x="1112" y="111"/>
                  </a:lnTo>
                  <a:lnTo>
                    <a:pt x="1079" y="103"/>
                  </a:lnTo>
                  <a:lnTo>
                    <a:pt x="1043" y="100"/>
                  </a:lnTo>
                  <a:lnTo>
                    <a:pt x="1008" y="103"/>
                  </a:lnTo>
                  <a:lnTo>
                    <a:pt x="975" y="111"/>
                  </a:lnTo>
                  <a:lnTo>
                    <a:pt x="944" y="125"/>
                  </a:lnTo>
                  <a:lnTo>
                    <a:pt x="915" y="143"/>
                  </a:lnTo>
                  <a:lnTo>
                    <a:pt x="890" y="165"/>
                  </a:lnTo>
                  <a:lnTo>
                    <a:pt x="869" y="191"/>
                  </a:lnTo>
                  <a:lnTo>
                    <a:pt x="851" y="219"/>
                  </a:lnTo>
                  <a:lnTo>
                    <a:pt x="837" y="250"/>
                  </a:lnTo>
                  <a:lnTo>
                    <a:pt x="829" y="283"/>
                  </a:lnTo>
                  <a:lnTo>
                    <a:pt x="826" y="319"/>
                  </a:lnTo>
                  <a:lnTo>
                    <a:pt x="828" y="348"/>
                  </a:lnTo>
                  <a:lnTo>
                    <a:pt x="833" y="377"/>
                  </a:lnTo>
                  <a:lnTo>
                    <a:pt x="843" y="404"/>
                  </a:lnTo>
                  <a:lnTo>
                    <a:pt x="855" y="431"/>
                  </a:lnTo>
                  <a:lnTo>
                    <a:pt x="835" y="441"/>
                  </a:lnTo>
                  <a:lnTo>
                    <a:pt x="815" y="454"/>
                  </a:lnTo>
                  <a:lnTo>
                    <a:pt x="797" y="471"/>
                  </a:lnTo>
                  <a:lnTo>
                    <a:pt x="780" y="490"/>
                  </a:lnTo>
                  <a:lnTo>
                    <a:pt x="765" y="511"/>
                  </a:lnTo>
                  <a:lnTo>
                    <a:pt x="754" y="536"/>
                  </a:lnTo>
                  <a:lnTo>
                    <a:pt x="745" y="565"/>
                  </a:lnTo>
                  <a:lnTo>
                    <a:pt x="740" y="596"/>
                  </a:lnTo>
                  <a:lnTo>
                    <a:pt x="737" y="646"/>
                  </a:lnTo>
                  <a:lnTo>
                    <a:pt x="56" y="646"/>
                  </a:lnTo>
                  <a:lnTo>
                    <a:pt x="41" y="644"/>
                  </a:lnTo>
                  <a:lnTo>
                    <a:pt x="26" y="638"/>
                  </a:lnTo>
                  <a:lnTo>
                    <a:pt x="14" y="628"/>
                  </a:lnTo>
                  <a:lnTo>
                    <a:pt x="6" y="616"/>
                  </a:lnTo>
                  <a:lnTo>
                    <a:pt x="1" y="602"/>
                  </a:lnTo>
                  <a:lnTo>
                    <a:pt x="0" y="587"/>
                  </a:lnTo>
                  <a:lnTo>
                    <a:pt x="2" y="572"/>
                  </a:lnTo>
                  <a:lnTo>
                    <a:pt x="9" y="558"/>
                  </a:lnTo>
                  <a:lnTo>
                    <a:pt x="41" y="511"/>
                  </a:lnTo>
                  <a:lnTo>
                    <a:pt x="365" y="24"/>
                  </a:lnTo>
                  <a:lnTo>
                    <a:pt x="374" y="13"/>
                  </a:lnTo>
                  <a:lnTo>
                    <a:pt x="385" y="6"/>
                  </a:lnTo>
                  <a:lnTo>
                    <a:pt x="398" y="1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C8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6"/>
            <p:cNvSpPr>
              <a:spLocks noEditPoints="1"/>
            </p:cNvSpPr>
            <p:nvPr/>
          </p:nvSpPr>
          <p:spPr bwMode="auto">
            <a:xfrm>
              <a:off x="5830887" y="2165032"/>
              <a:ext cx="523875" cy="508000"/>
            </a:xfrm>
            <a:custGeom>
              <a:avLst/>
              <a:gdLst>
                <a:gd name="T0" fmla="*/ 1578 w 2305"/>
                <a:gd name="T1" fmla="*/ 1090 h 2238"/>
                <a:gd name="T2" fmla="*/ 1666 w 2305"/>
                <a:gd name="T3" fmla="*/ 1169 h 2238"/>
                <a:gd name="T4" fmla="*/ 1651 w 2305"/>
                <a:gd name="T5" fmla="*/ 1553 h 2238"/>
                <a:gd name="T6" fmla="*/ 1566 w 2305"/>
                <a:gd name="T7" fmla="*/ 2236 h 2238"/>
                <a:gd name="T8" fmla="*/ 1472 w 2305"/>
                <a:gd name="T9" fmla="*/ 2190 h 2238"/>
                <a:gd name="T10" fmla="*/ 1395 w 2305"/>
                <a:gd name="T11" fmla="*/ 2236 h 2238"/>
                <a:gd name="T12" fmla="*/ 1300 w 2305"/>
                <a:gd name="T13" fmla="*/ 2192 h 2238"/>
                <a:gd name="T14" fmla="*/ 1211 w 2305"/>
                <a:gd name="T15" fmla="*/ 1506 h 2238"/>
                <a:gd name="T16" fmla="*/ 1278 w 2305"/>
                <a:gd name="T17" fmla="*/ 1108 h 2238"/>
                <a:gd name="T18" fmla="*/ 1413 w 2305"/>
                <a:gd name="T19" fmla="*/ 1083 h 2238"/>
                <a:gd name="T20" fmla="*/ 1544 w 2305"/>
                <a:gd name="T21" fmla="*/ 816 h 2238"/>
                <a:gd name="T22" fmla="*/ 1562 w 2305"/>
                <a:gd name="T23" fmla="*/ 986 h 2238"/>
                <a:gd name="T24" fmla="*/ 1398 w 2305"/>
                <a:gd name="T25" fmla="*/ 1035 h 2238"/>
                <a:gd name="T26" fmla="*/ 1319 w 2305"/>
                <a:gd name="T27" fmla="*/ 883 h 2238"/>
                <a:gd name="T28" fmla="*/ 1450 w 2305"/>
                <a:gd name="T29" fmla="*/ 775 h 2238"/>
                <a:gd name="T30" fmla="*/ 354 w 2305"/>
                <a:gd name="T31" fmla="*/ 704 h 2238"/>
                <a:gd name="T32" fmla="*/ 426 w 2305"/>
                <a:gd name="T33" fmla="*/ 795 h 2238"/>
                <a:gd name="T34" fmla="*/ 327 w 2305"/>
                <a:gd name="T35" fmla="*/ 1223 h 2238"/>
                <a:gd name="T36" fmla="*/ 351 w 2305"/>
                <a:gd name="T37" fmla="*/ 1742 h 2238"/>
                <a:gd name="T38" fmla="*/ 251 w 2305"/>
                <a:gd name="T39" fmla="*/ 1741 h 2238"/>
                <a:gd name="T40" fmla="*/ 194 w 2305"/>
                <a:gd name="T41" fmla="*/ 1741 h 2238"/>
                <a:gd name="T42" fmla="*/ 94 w 2305"/>
                <a:gd name="T43" fmla="*/ 1742 h 2238"/>
                <a:gd name="T44" fmla="*/ 14 w 2305"/>
                <a:gd name="T45" fmla="*/ 1110 h 2238"/>
                <a:gd name="T46" fmla="*/ 40 w 2305"/>
                <a:gd name="T47" fmla="*/ 739 h 2238"/>
                <a:gd name="T48" fmla="*/ 154 w 2305"/>
                <a:gd name="T49" fmla="*/ 695 h 2238"/>
                <a:gd name="T50" fmla="*/ 2162 w 2305"/>
                <a:gd name="T51" fmla="*/ 602 h 2238"/>
                <a:gd name="T52" fmla="*/ 2269 w 2305"/>
                <a:gd name="T53" fmla="*/ 644 h 2238"/>
                <a:gd name="T54" fmla="*/ 2293 w 2305"/>
                <a:gd name="T55" fmla="*/ 990 h 2238"/>
                <a:gd name="T56" fmla="*/ 2214 w 2305"/>
                <a:gd name="T57" fmla="*/ 1584 h 2238"/>
                <a:gd name="T58" fmla="*/ 2119 w 2305"/>
                <a:gd name="T59" fmla="*/ 1567 h 2238"/>
                <a:gd name="T60" fmla="*/ 2062 w 2305"/>
                <a:gd name="T61" fmla="*/ 1587 h 2238"/>
                <a:gd name="T62" fmla="*/ 1969 w 2305"/>
                <a:gd name="T63" fmla="*/ 1556 h 2238"/>
                <a:gd name="T64" fmla="*/ 2040 w 2305"/>
                <a:gd name="T65" fmla="*/ 1199 h 2238"/>
                <a:gd name="T66" fmla="*/ 1913 w 2305"/>
                <a:gd name="T67" fmla="*/ 676 h 2238"/>
                <a:gd name="T68" fmla="*/ 1988 w 2305"/>
                <a:gd name="T69" fmla="*/ 607 h 2238"/>
                <a:gd name="T70" fmla="*/ 251 w 2305"/>
                <a:gd name="T71" fmla="*/ 414 h 2238"/>
                <a:gd name="T72" fmla="*/ 344 w 2305"/>
                <a:gd name="T73" fmla="*/ 559 h 2238"/>
                <a:gd name="T74" fmla="*/ 223 w 2305"/>
                <a:gd name="T75" fmla="*/ 660 h 2238"/>
                <a:gd name="T76" fmla="*/ 101 w 2305"/>
                <a:gd name="T77" fmla="*/ 559 h 2238"/>
                <a:gd name="T78" fmla="*/ 194 w 2305"/>
                <a:gd name="T79" fmla="*/ 414 h 2238"/>
                <a:gd name="T80" fmla="*/ 2201 w 2305"/>
                <a:gd name="T81" fmla="*/ 401 h 2238"/>
                <a:gd name="T82" fmla="*/ 2150 w 2305"/>
                <a:gd name="T83" fmla="*/ 558 h 2238"/>
                <a:gd name="T84" fmla="*/ 1994 w 2305"/>
                <a:gd name="T85" fmla="*/ 504 h 2238"/>
                <a:gd name="T86" fmla="*/ 2047 w 2305"/>
                <a:gd name="T87" fmla="*/ 349 h 2238"/>
                <a:gd name="T88" fmla="*/ 1520 w 2305"/>
                <a:gd name="T89" fmla="*/ 256 h 2238"/>
                <a:gd name="T90" fmla="*/ 1612 w 2305"/>
                <a:gd name="T91" fmla="*/ 321 h 2238"/>
                <a:gd name="T92" fmla="*/ 1243 w 2305"/>
                <a:gd name="T93" fmla="*/ 506 h 2238"/>
                <a:gd name="T94" fmla="*/ 1316 w 2305"/>
                <a:gd name="T95" fmla="*/ 262 h 2238"/>
                <a:gd name="T96" fmla="*/ 870 w 2305"/>
                <a:gd name="T97" fmla="*/ 251 h 2238"/>
                <a:gd name="T98" fmla="*/ 1004 w 2305"/>
                <a:gd name="T99" fmla="*/ 267 h 2238"/>
                <a:gd name="T100" fmla="*/ 818 w 2305"/>
                <a:gd name="T101" fmla="*/ 506 h 2238"/>
                <a:gd name="T102" fmla="*/ 673 w 2305"/>
                <a:gd name="T103" fmla="*/ 598 h 2238"/>
                <a:gd name="T104" fmla="*/ 737 w 2305"/>
                <a:gd name="T105" fmla="*/ 267 h 2238"/>
                <a:gd name="T106" fmla="*/ 870 w 2305"/>
                <a:gd name="T107" fmla="*/ 251 h 2238"/>
                <a:gd name="T108" fmla="*/ 1542 w 2305"/>
                <a:gd name="T109" fmla="*/ 85 h 2238"/>
                <a:gd name="T110" fmla="*/ 1461 w 2305"/>
                <a:gd name="T111" fmla="*/ 219 h 2238"/>
                <a:gd name="T112" fmla="*/ 1328 w 2305"/>
                <a:gd name="T113" fmla="*/ 135 h 2238"/>
                <a:gd name="T114" fmla="*/ 1410 w 2305"/>
                <a:gd name="T115" fmla="*/ 3 h 2238"/>
                <a:gd name="T116" fmla="*/ 970 w 2305"/>
                <a:gd name="T117" fmla="*/ 61 h 2238"/>
                <a:gd name="T118" fmla="*/ 919 w 2305"/>
                <a:gd name="T119" fmla="*/ 210 h 2238"/>
                <a:gd name="T120" fmla="*/ 771 w 2305"/>
                <a:gd name="T121" fmla="*/ 158 h 2238"/>
                <a:gd name="T122" fmla="*/ 822 w 2305"/>
                <a:gd name="T123" fmla="*/ 12 h 2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05" h="2238">
                  <a:moveTo>
                    <a:pt x="1450" y="1082"/>
                  </a:moveTo>
                  <a:lnTo>
                    <a:pt x="1466" y="1083"/>
                  </a:lnTo>
                  <a:lnTo>
                    <a:pt x="1487" y="1083"/>
                  </a:lnTo>
                  <a:lnTo>
                    <a:pt x="1511" y="1084"/>
                  </a:lnTo>
                  <a:lnTo>
                    <a:pt x="1535" y="1085"/>
                  </a:lnTo>
                  <a:lnTo>
                    <a:pt x="1557" y="1087"/>
                  </a:lnTo>
                  <a:lnTo>
                    <a:pt x="1578" y="1090"/>
                  </a:lnTo>
                  <a:lnTo>
                    <a:pt x="1593" y="1093"/>
                  </a:lnTo>
                  <a:lnTo>
                    <a:pt x="1608" y="1100"/>
                  </a:lnTo>
                  <a:lnTo>
                    <a:pt x="1623" y="1108"/>
                  </a:lnTo>
                  <a:lnTo>
                    <a:pt x="1636" y="1119"/>
                  </a:lnTo>
                  <a:lnTo>
                    <a:pt x="1648" y="1132"/>
                  </a:lnTo>
                  <a:lnTo>
                    <a:pt x="1658" y="1149"/>
                  </a:lnTo>
                  <a:lnTo>
                    <a:pt x="1666" y="1169"/>
                  </a:lnTo>
                  <a:lnTo>
                    <a:pt x="1670" y="1193"/>
                  </a:lnTo>
                  <a:lnTo>
                    <a:pt x="1691" y="1493"/>
                  </a:lnTo>
                  <a:lnTo>
                    <a:pt x="1690" y="1506"/>
                  </a:lnTo>
                  <a:lnTo>
                    <a:pt x="1685" y="1521"/>
                  </a:lnTo>
                  <a:lnTo>
                    <a:pt x="1677" y="1535"/>
                  </a:lnTo>
                  <a:lnTo>
                    <a:pt x="1666" y="1545"/>
                  </a:lnTo>
                  <a:lnTo>
                    <a:pt x="1651" y="1553"/>
                  </a:lnTo>
                  <a:lnTo>
                    <a:pt x="1634" y="1556"/>
                  </a:lnTo>
                  <a:lnTo>
                    <a:pt x="1622" y="1556"/>
                  </a:lnTo>
                  <a:lnTo>
                    <a:pt x="1599" y="2192"/>
                  </a:lnTo>
                  <a:lnTo>
                    <a:pt x="1597" y="2207"/>
                  </a:lnTo>
                  <a:lnTo>
                    <a:pt x="1590" y="2219"/>
                  </a:lnTo>
                  <a:lnTo>
                    <a:pt x="1579" y="2230"/>
                  </a:lnTo>
                  <a:lnTo>
                    <a:pt x="1566" y="2236"/>
                  </a:lnTo>
                  <a:lnTo>
                    <a:pt x="1551" y="2238"/>
                  </a:lnTo>
                  <a:lnTo>
                    <a:pt x="1520" y="2238"/>
                  </a:lnTo>
                  <a:lnTo>
                    <a:pt x="1505" y="2236"/>
                  </a:lnTo>
                  <a:lnTo>
                    <a:pt x="1492" y="2229"/>
                  </a:lnTo>
                  <a:lnTo>
                    <a:pt x="1481" y="2218"/>
                  </a:lnTo>
                  <a:lnTo>
                    <a:pt x="1475" y="2205"/>
                  </a:lnTo>
                  <a:lnTo>
                    <a:pt x="1472" y="2190"/>
                  </a:lnTo>
                  <a:lnTo>
                    <a:pt x="1472" y="1702"/>
                  </a:lnTo>
                  <a:lnTo>
                    <a:pt x="1428" y="1702"/>
                  </a:lnTo>
                  <a:lnTo>
                    <a:pt x="1428" y="2190"/>
                  </a:lnTo>
                  <a:lnTo>
                    <a:pt x="1426" y="2205"/>
                  </a:lnTo>
                  <a:lnTo>
                    <a:pt x="1419" y="2218"/>
                  </a:lnTo>
                  <a:lnTo>
                    <a:pt x="1408" y="2229"/>
                  </a:lnTo>
                  <a:lnTo>
                    <a:pt x="1395" y="2236"/>
                  </a:lnTo>
                  <a:lnTo>
                    <a:pt x="1380" y="2238"/>
                  </a:lnTo>
                  <a:lnTo>
                    <a:pt x="1349" y="2238"/>
                  </a:lnTo>
                  <a:lnTo>
                    <a:pt x="1334" y="2236"/>
                  </a:lnTo>
                  <a:lnTo>
                    <a:pt x="1321" y="2230"/>
                  </a:lnTo>
                  <a:lnTo>
                    <a:pt x="1311" y="2219"/>
                  </a:lnTo>
                  <a:lnTo>
                    <a:pt x="1304" y="2207"/>
                  </a:lnTo>
                  <a:lnTo>
                    <a:pt x="1300" y="2192"/>
                  </a:lnTo>
                  <a:lnTo>
                    <a:pt x="1278" y="1556"/>
                  </a:lnTo>
                  <a:lnTo>
                    <a:pt x="1267" y="1556"/>
                  </a:lnTo>
                  <a:lnTo>
                    <a:pt x="1249" y="1553"/>
                  </a:lnTo>
                  <a:lnTo>
                    <a:pt x="1235" y="1545"/>
                  </a:lnTo>
                  <a:lnTo>
                    <a:pt x="1223" y="1535"/>
                  </a:lnTo>
                  <a:lnTo>
                    <a:pt x="1215" y="1521"/>
                  </a:lnTo>
                  <a:lnTo>
                    <a:pt x="1211" y="1506"/>
                  </a:lnTo>
                  <a:lnTo>
                    <a:pt x="1210" y="1493"/>
                  </a:lnTo>
                  <a:lnTo>
                    <a:pt x="1231" y="1193"/>
                  </a:lnTo>
                  <a:lnTo>
                    <a:pt x="1234" y="1169"/>
                  </a:lnTo>
                  <a:lnTo>
                    <a:pt x="1242" y="1149"/>
                  </a:lnTo>
                  <a:lnTo>
                    <a:pt x="1252" y="1132"/>
                  </a:lnTo>
                  <a:lnTo>
                    <a:pt x="1264" y="1119"/>
                  </a:lnTo>
                  <a:lnTo>
                    <a:pt x="1278" y="1108"/>
                  </a:lnTo>
                  <a:lnTo>
                    <a:pt x="1293" y="1100"/>
                  </a:lnTo>
                  <a:lnTo>
                    <a:pt x="1308" y="1093"/>
                  </a:lnTo>
                  <a:lnTo>
                    <a:pt x="1323" y="1090"/>
                  </a:lnTo>
                  <a:lnTo>
                    <a:pt x="1343" y="1087"/>
                  </a:lnTo>
                  <a:lnTo>
                    <a:pt x="1366" y="1085"/>
                  </a:lnTo>
                  <a:lnTo>
                    <a:pt x="1390" y="1084"/>
                  </a:lnTo>
                  <a:lnTo>
                    <a:pt x="1413" y="1083"/>
                  </a:lnTo>
                  <a:lnTo>
                    <a:pt x="1433" y="1083"/>
                  </a:lnTo>
                  <a:lnTo>
                    <a:pt x="1450" y="1082"/>
                  </a:lnTo>
                  <a:close/>
                  <a:moveTo>
                    <a:pt x="1450" y="775"/>
                  </a:moveTo>
                  <a:lnTo>
                    <a:pt x="1477" y="779"/>
                  </a:lnTo>
                  <a:lnTo>
                    <a:pt x="1502" y="786"/>
                  </a:lnTo>
                  <a:lnTo>
                    <a:pt x="1524" y="799"/>
                  </a:lnTo>
                  <a:lnTo>
                    <a:pt x="1544" y="816"/>
                  </a:lnTo>
                  <a:lnTo>
                    <a:pt x="1561" y="835"/>
                  </a:lnTo>
                  <a:lnTo>
                    <a:pt x="1574" y="858"/>
                  </a:lnTo>
                  <a:lnTo>
                    <a:pt x="1581" y="883"/>
                  </a:lnTo>
                  <a:lnTo>
                    <a:pt x="1585" y="910"/>
                  </a:lnTo>
                  <a:lnTo>
                    <a:pt x="1581" y="937"/>
                  </a:lnTo>
                  <a:lnTo>
                    <a:pt x="1574" y="962"/>
                  </a:lnTo>
                  <a:lnTo>
                    <a:pt x="1562" y="986"/>
                  </a:lnTo>
                  <a:lnTo>
                    <a:pt x="1545" y="1006"/>
                  </a:lnTo>
                  <a:lnTo>
                    <a:pt x="1525" y="1023"/>
                  </a:lnTo>
                  <a:lnTo>
                    <a:pt x="1503" y="1035"/>
                  </a:lnTo>
                  <a:lnTo>
                    <a:pt x="1478" y="1044"/>
                  </a:lnTo>
                  <a:lnTo>
                    <a:pt x="1450" y="1046"/>
                  </a:lnTo>
                  <a:lnTo>
                    <a:pt x="1423" y="1044"/>
                  </a:lnTo>
                  <a:lnTo>
                    <a:pt x="1398" y="1035"/>
                  </a:lnTo>
                  <a:lnTo>
                    <a:pt x="1374" y="1023"/>
                  </a:lnTo>
                  <a:lnTo>
                    <a:pt x="1355" y="1006"/>
                  </a:lnTo>
                  <a:lnTo>
                    <a:pt x="1338" y="986"/>
                  </a:lnTo>
                  <a:lnTo>
                    <a:pt x="1326" y="962"/>
                  </a:lnTo>
                  <a:lnTo>
                    <a:pt x="1318" y="937"/>
                  </a:lnTo>
                  <a:lnTo>
                    <a:pt x="1316" y="910"/>
                  </a:lnTo>
                  <a:lnTo>
                    <a:pt x="1319" y="883"/>
                  </a:lnTo>
                  <a:lnTo>
                    <a:pt x="1327" y="858"/>
                  </a:lnTo>
                  <a:lnTo>
                    <a:pt x="1339" y="835"/>
                  </a:lnTo>
                  <a:lnTo>
                    <a:pt x="1355" y="816"/>
                  </a:lnTo>
                  <a:lnTo>
                    <a:pt x="1375" y="799"/>
                  </a:lnTo>
                  <a:lnTo>
                    <a:pt x="1399" y="786"/>
                  </a:lnTo>
                  <a:lnTo>
                    <a:pt x="1423" y="779"/>
                  </a:lnTo>
                  <a:lnTo>
                    <a:pt x="1450" y="775"/>
                  </a:lnTo>
                  <a:close/>
                  <a:moveTo>
                    <a:pt x="223" y="693"/>
                  </a:moveTo>
                  <a:lnTo>
                    <a:pt x="242" y="693"/>
                  </a:lnTo>
                  <a:lnTo>
                    <a:pt x="265" y="694"/>
                  </a:lnTo>
                  <a:lnTo>
                    <a:pt x="292" y="695"/>
                  </a:lnTo>
                  <a:lnTo>
                    <a:pt x="318" y="697"/>
                  </a:lnTo>
                  <a:lnTo>
                    <a:pt x="340" y="700"/>
                  </a:lnTo>
                  <a:lnTo>
                    <a:pt x="354" y="704"/>
                  </a:lnTo>
                  <a:lnTo>
                    <a:pt x="368" y="709"/>
                  </a:lnTo>
                  <a:lnTo>
                    <a:pt x="381" y="716"/>
                  </a:lnTo>
                  <a:lnTo>
                    <a:pt x="394" y="727"/>
                  </a:lnTo>
                  <a:lnTo>
                    <a:pt x="406" y="739"/>
                  </a:lnTo>
                  <a:lnTo>
                    <a:pt x="415" y="755"/>
                  </a:lnTo>
                  <a:lnTo>
                    <a:pt x="421" y="773"/>
                  </a:lnTo>
                  <a:lnTo>
                    <a:pt x="426" y="795"/>
                  </a:lnTo>
                  <a:lnTo>
                    <a:pt x="437" y="963"/>
                  </a:lnTo>
                  <a:lnTo>
                    <a:pt x="344" y="1103"/>
                  </a:lnTo>
                  <a:lnTo>
                    <a:pt x="333" y="1125"/>
                  </a:lnTo>
                  <a:lnTo>
                    <a:pt x="324" y="1149"/>
                  </a:lnTo>
                  <a:lnTo>
                    <a:pt x="321" y="1174"/>
                  </a:lnTo>
                  <a:lnTo>
                    <a:pt x="322" y="1199"/>
                  </a:lnTo>
                  <a:lnTo>
                    <a:pt x="327" y="1223"/>
                  </a:lnTo>
                  <a:lnTo>
                    <a:pt x="337" y="1247"/>
                  </a:lnTo>
                  <a:lnTo>
                    <a:pt x="349" y="1263"/>
                  </a:lnTo>
                  <a:lnTo>
                    <a:pt x="361" y="1278"/>
                  </a:lnTo>
                  <a:lnTo>
                    <a:pt x="375" y="1292"/>
                  </a:lnTo>
                  <a:lnTo>
                    <a:pt x="360" y="1717"/>
                  </a:lnTo>
                  <a:lnTo>
                    <a:pt x="358" y="1730"/>
                  </a:lnTo>
                  <a:lnTo>
                    <a:pt x="351" y="1742"/>
                  </a:lnTo>
                  <a:lnTo>
                    <a:pt x="341" y="1751"/>
                  </a:lnTo>
                  <a:lnTo>
                    <a:pt x="330" y="1758"/>
                  </a:lnTo>
                  <a:lnTo>
                    <a:pt x="316" y="1760"/>
                  </a:lnTo>
                  <a:lnTo>
                    <a:pt x="287" y="1760"/>
                  </a:lnTo>
                  <a:lnTo>
                    <a:pt x="274" y="1758"/>
                  </a:lnTo>
                  <a:lnTo>
                    <a:pt x="261" y="1750"/>
                  </a:lnTo>
                  <a:lnTo>
                    <a:pt x="251" y="1741"/>
                  </a:lnTo>
                  <a:lnTo>
                    <a:pt x="245" y="1729"/>
                  </a:lnTo>
                  <a:lnTo>
                    <a:pt x="243" y="1714"/>
                  </a:lnTo>
                  <a:lnTo>
                    <a:pt x="243" y="1264"/>
                  </a:lnTo>
                  <a:lnTo>
                    <a:pt x="203" y="1264"/>
                  </a:lnTo>
                  <a:lnTo>
                    <a:pt x="203" y="1714"/>
                  </a:lnTo>
                  <a:lnTo>
                    <a:pt x="201" y="1729"/>
                  </a:lnTo>
                  <a:lnTo>
                    <a:pt x="194" y="1741"/>
                  </a:lnTo>
                  <a:lnTo>
                    <a:pt x="184" y="1750"/>
                  </a:lnTo>
                  <a:lnTo>
                    <a:pt x="172" y="1758"/>
                  </a:lnTo>
                  <a:lnTo>
                    <a:pt x="157" y="1760"/>
                  </a:lnTo>
                  <a:lnTo>
                    <a:pt x="130" y="1760"/>
                  </a:lnTo>
                  <a:lnTo>
                    <a:pt x="116" y="1758"/>
                  </a:lnTo>
                  <a:lnTo>
                    <a:pt x="104" y="1751"/>
                  </a:lnTo>
                  <a:lnTo>
                    <a:pt x="94" y="1742"/>
                  </a:lnTo>
                  <a:lnTo>
                    <a:pt x="88" y="1730"/>
                  </a:lnTo>
                  <a:lnTo>
                    <a:pt x="84" y="1717"/>
                  </a:lnTo>
                  <a:lnTo>
                    <a:pt x="64" y="1130"/>
                  </a:lnTo>
                  <a:lnTo>
                    <a:pt x="53" y="1130"/>
                  </a:lnTo>
                  <a:lnTo>
                    <a:pt x="37" y="1127"/>
                  </a:lnTo>
                  <a:lnTo>
                    <a:pt x="24" y="1121"/>
                  </a:lnTo>
                  <a:lnTo>
                    <a:pt x="14" y="1110"/>
                  </a:lnTo>
                  <a:lnTo>
                    <a:pt x="5" y="1098"/>
                  </a:lnTo>
                  <a:lnTo>
                    <a:pt x="1" y="1085"/>
                  </a:lnTo>
                  <a:lnTo>
                    <a:pt x="0" y="1071"/>
                  </a:lnTo>
                  <a:lnTo>
                    <a:pt x="20" y="795"/>
                  </a:lnTo>
                  <a:lnTo>
                    <a:pt x="23" y="773"/>
                  </a:lnTo>
                  <a:lnTo>
                    <a:pt x="31" y="755"/>
                  </a:lnTo>
                  <a:lnTo>
                    <a:pt x="40" y="739"/>
                  </a:lnTo>
                  <a:lnTo>
                    <a:pt x="51" y="727"/>
                  </a:lnTo>
                  <a:lnTo>
                    <a:pt x="64" y="716"/>
                  </a:lnTo>
                  <a:lnTo>
                    <a:pt x="77" y="709"/>
                  </a:lnTo>
                  <a:lnTo>
                    <a:pt x="91" y="704"/>
                  </a:lnTo>
                  <a:lnTo>
                    <a:pt x="105" y="700"/>
                  </a:lnTo>
                  <a:lnTo>
                    <a:pt x="128" y="697"/>
                  </a:lnTo>
                  <a:lnTo>
                    <a:pt x="154" y="695"/>
                  </a:lnTo>
                  <a:lnTo>
                    <a:pt x="180" y="694"/>
                  </a:lnTo>
                  <a:lnTo>
                    <a:pt x="204" y="693"/>
                  </a:lnTo>
                  <a:lnTo>
                    <a:pt x="223" y="693"/>
                  </a:lnTo>
                  <a:close/>
                  <a:moveTo>
                    <a:pt x="2098" y="601"/>
                  </a:moveTo>
                  <a:lnTo>
                    <a:pt x="2116" y="601"/>
                  </a:lnTo>
                  <a:lnTo>
                    <a:pt x="2138" y="601"/>
                  </a:lnTo>
                  <a:lnTo>
                    <a:pt x="2162" y="602"/>
                  </a:lnTo>
                  <a:lnTo>
                    <a:pt x="2187" y="604"/>
                  </a:lnTo>
                  <a:lnTo>
                    <a:pt x="2208" y="607"/>
                  </a:lnTo>
                  <a:lnTo>
                    <a:pt x="2220" y="611"/>
                  </a:lnTo>
                  <a:lnTo>
                    <a:pt x="2233" y="616"/>
                  </a:lnTo>
                  <a:lnTo>
                    <a:pt x="2246" y="623"/>
                  </a:lnTo>
                  <a:lnTo>
                    <a:pt x="2258" y="632"/>
                  </a:lnTo>
                  <a:lnTo>
                    <a:pt x="2269" y="644"/>
                  </a:lnTo>
                  <a:lnTo>
                    <a:pt x="2278" y="658"/>
                  </a:lnTo>
                  <a:lnTo>
                    <a:pt x="2284" y="676"/>
                  </a:lnTo>
                  <a:lnTo>
                    <a:pt x="2287" y="696"/>
                  </a:lnTo>
                  <a:lnTo>
                    <a:pt x="2305" y="954"/>
                  </a:lnTo>
                  <a:lnTo>
                    <a:pt x="2305" y="966"/>
                  </a:lnTo>
                  <a:lnTo>
                    <a:pt x="2301" y="978"/>
                  </a:lnTo>
                  <a:lnTo>
                    <a:pt x="2293" y="990"/>
                  </a:lnTo>
                  <a:lnTo>
                    <a:pt x="2284" y="999"/>
                  </a:lnTo>
                  <a:lnTo>
                    <a:pt x="2271" y="1006"/>
                  </a:lnTo>
                  <a:lnTo>
                    <a:pt x="2256" y="1008"/>
                  </a:lnTo>
                  <a:lnTo>
                    <a:pt x="2246" y="1008"/>
                  </a:lnTo>
                  <a:lnTo>
                    <a:pt x="2227" y="1556"/>
                  </a:lnTo>
                  <a:lnTo>
                    <a:pt x="2223" y="1571"/>
                  </a:lnTo>
                  <a:lnTo>
                    <a:pt x="2214" y="1584"/>
                  </a:lnTo>
                  <a:lnTo>
                    <a:pt x="2200" y="1592"/>
                  </a:lnTo>
                  <a:lnTo>
                    <a:pt x="2185" y="1595"/>
                  </a:lnTo>
                  <a:lnTo>
                    <a:pt x="2159" y="1595"/>
                  </a:lnTo>
                  <a:lnTo>
                    <a:pt x="2145" y="1593"/>
                  </a:lnTo>
                  <a:lnTo>
                    <a:pt x="2134" y="1587"/>
                  </a:lnTo>
                  <a:lnTo>
                    <a:pt x="2125" y="1578"/>
                  </a:lnTo>
                  <a:lnTo>
                    <a:pt x="2119" y="1567"/>
                  </a:lnTo>
                  <a:lnTo>
                    <a:pt x="2117" y="1553"/>
                  </a:lnTo>
                  <a:lnTo>
                    <a:pt x="2117" y="1133"/>
                  </a:lnTo>
                  <a:lnTo>
                    <a:pt x="2080" y="1133"/>
                  </a:lnTo>
                  <a:lnTo>
                    <a:pt x="2080" y="1553"/>
                  </a:lnTo>
                  <a:lnTo>
                    <a:pt x="2078" y="1567"/>
                  </a:lnTo>
                  <a:lnTo>
                    <a:pt x="2072" y="1578"/>
                  </a:lnTo>
                  <a:lnTo>
                    <a:pt x="2062" y="1587"/>
                  </a:lnTo>
                  <a:lnTo>
                    <a:pt x="2050" y="1593"/>
                  </a:lnTo>
                  <a:lnTo>
                    <a:pt x="2038" y="1595"/>
                  </a:lnTo>
                  <a:lnTo>
                    <a:pt x="2011" y="1595"/>
                  </a:lnTo>
                  <a:lnTo>
                    <a:pt x="1995" y="1592"/>
                  </a:lnTo>
                  <a:lnTo>
                    <a:pt x="1983" y="1584"/>
                  </a:lnTo>
                  <a:lnTo>
                    <a:pt x="1973" y="1571"/>
                  </a:lnTo>
                  <a:lnTo>
                    <a:pt x="1969" y="1556"/>
                  </a:lnTo>
                  <a:lnTo>
                    <a:pt x="1961" y="1307"/>
                  </a:lnTo>
                  <a:lnTo>
                    <a:pt x="1980" y="1296"/>
                  </a:lnTo>
                  <a:lnTo>
                    <a:pt x="1998" y="1282"/>
                  </a:lnTo>
                  <a:lnTo>
                    <a:pt x="2012" y="1266"/>
                  </a:lnTo>
                  <a:lnTo>
                    <a:pt x="2025" y="1247"/>
                  </a:lnTo>
                  <a:lnTo>
                    <a:pt x="2035" y="1223"/>
                  </a:lnTo>
                  <a:lnTo>
                    <a:pt x="2040" y="1199"/>
                  </a:lnTo>
                  <a:lnTo>
                    <a:pt x="2041" y="1174"/>
                  </a:lnTo>
                  <a:lnTo>
                    <a:pt x="2038" y="1149"/>
                  </a:lnTo>
                  <a:lnTo>
                    <a:pt x="2029" y="1125"/>
                  </a:lnTo>
                  <a:lnTo>
                    <a:pt x="2018" y="1103"/>
                  </a:lnTo>
                  <a:lnTo>
                    <a:pt x="1894" y="917"/>
                  </a:lnTo>
                  <a:lnTo>
                    <a:pt x="1909" y="696"/>
                  </a:lnTo>
                  <a:lnTo>
                    <a:pt x="1913" y="676"/>
                  </a:lnTo>
                  <a:lnTo>
                    <a:pt x="1919" y="658"/>
                  </a:lnTo>
                  <a:lnTo>
                    <a:pt x="1928" y="644"/>
                  </a:lnTo>
                  <a:lnTo>
                    <a:pt x="1938" y="632"/>
                  </a:lnTo>
                  <a:lnTo>
                    <a:pt x="1950" y="623"/>
                  </a:lnTo>
                  <a:lnTo>
                    <a:pt x="1963" y="616"/>
                  </a:lnTo>
                  <a:lnTo>
                    <a:pt x="1975" y="611"/>
                  </a:lnTo>
                  <a:lnTo>
                    <a:pt x="1988" y="607"/>
                  </a:lnTo>
                  <a:lnTo>
                    <a:pt x="2009" y="604"/>
                  </a:lnTo>
                  <a:lnTo>
                    <a:pt x="2033" y="602"/>
                  </a:lnTo>
                  <a:lnTo>
                    <a:pt x="2059" y="601"/>
                  </a:lnTo>
                  <a:lnTo>
                    <a:pt x="2081" y="601"/>
                  </a:lnTo>
                  <a:lnTo>
                    <a:pt x="2098" y="601"/>
                  </a:lnTo>
                  <a:close/>
                  <a:moveTo>
                    <a:pt x="223" y="410"/>
                  </a:moveTo>
                  <a:lnTo>
                    <a:pt x="251" y="414"/>
                  </a:lnTo>
                  <a:lnTo>
                    <a:pt x="277" y="423"/>
                  </a:lnTo>
                  <a:lnTo>
                    <a:pt x="300" y="437"/>
                  </a:lnTo>
                  <a:lnTo>
                    <a:pt x="319" y="456"/>
                  </a:lnTo>
                  <a:lnTo>
                    <a:pt x="334" y="480"/>
                  </a:lnTo>
                  <a:lnTo>
                    <a:pt x="343" y="506"/>
                  </a:lnTo>
                  <a:lnTo>
                    <a:pt x="346" y="533"/>
                  </a:lnTo>
                  <a:lnTo>
                    <a:pt x="344" y="559"/>
                  </a:lnTo>
                  <a:lnTo>
                    <a:pt x="337" y="583"/>
                  </a:lnTo>
                  <a:lnTo>
                    <a:pt x="325" y="604"/>
                  </a:lnTo>
                  <a:lnTo>
                    <a:pt x="311" y="622"/>
                  </a:lnTo>
                  <a:lnTo>
                    <a:pt x="293" y="638"/>
                  </a:lnTo>
                  <a:lnTo>
                    <a:pt x="271" y="650"/>
                  </a:lnTo>
                  <a:lnTo>
                    <a:pt x="248" y="657"/>
                  </a:lnTo>
                  <a:lnTo>
                    <a:pt x="223" y="660"/>
                  </a:lnTo>
                  <a:lnTo>
                    <a:pt x="198" y="657"/>
                  </a:lnTo>
                  <a:lnTo>
                    <a:pt x="174" y="650"/>
                  </a:lnTo>
                  <a:lnTo>
                    <a:pt x="153" y="638"/>
                  </a:lnTo>
                  <a:lnTo>
                    <a:pt x="135" y="622"/>
                  </a:lnTo>
                  <a:lnTo>
                    <a:pt x="119" y="604"/>
                  </a:lnTo>
                  <a:lnTo>
                    <a:pt x="109" y="583"/>
                  </a:lnTo>
                  <a:lnTo>
                    <a:pt x="101" y="559"/>
                  </a:lnTo>
                  <a:lnTo>
                    <a:pt x="99" y="533"/>
                  </a:lnTo>
                  <a:lnTo>
                    <a:pt x="102" y="506"/>
                  </a:lnTo>
                  <a:lnTo>
                    <a:pt x="112" y="480"/>
                  </a:lnTo>
                  <a:lnTo>
                    <a:pt x="127" y="456"/>
                  </a:lnTo>
                  <a:lnTo>
                    <a:pt x="146" y="437"/>
                  </a:lnTo>
                  <a:lnTo>
                    <a:pt x="169" y="423"/>
                  </a:lnTo>
                  <a:lnTo>
                    <a:pt x="194" y="414"/>
                  </a:lnTo>
                  <a:lnTo>
                    <a:pt x="223" y="410"/>
                  </a:lnTo>
                  <a:close/>
                  <a:moveTo>
                    <a:pt x="2098" y="337"/>
                  </a:moveTo>
                  <a:lnTo>
                    <a:pt x="2124" y="340"/>
                  </a:lnTo>
                  <a:lnTo>
                    <a:pt x="2149" y="349"/>
                  </a:lnTo>
                  <a:lnTo>
                    <a:pt x="2170" y="362"/>
                  </a:lnTo>
                  <a:lnTo>
                    <a:pt x="2188" y="380"/>
                  </a:lnTo>
                  <a:lnTo>
                    <a:pt x="2201" y="401"/>
                  </a:lnTo>
                  <a:lnTo>
                    <a:pt x="2210" y="426"/>
                  </a:lnTo>
                  <a:lnTo>
                    <a:pt x="2213" y="452"/>
                  </a:lnTo>
                  <a:lnTo>
                    <a:pt x="2211" y="480"/>
                  </a:lnTo>
                  <a:lnTo>
                    <a:pt x="2203" y="504"/>
                  </a:lnTo>
                  <a:lnTo>
                    <a:pt x="2189" y="525"/>
                  </a:lnTo>
                  <a:lnTo>
                    <a:pt x="2171" y="544"/>
                  </a:lnTo>
                  <a:lnTo>
                    <a:pt x="2150" y="558"/>
                  </a:lnTo>
                  <a:lnTo>
                    <a:pt x="2124" y="566"/>
                  </a:lnTo>
                  <a:lnTo>
                    <a:pt x="2098" y="569"/>
                  </a:lnTo>
                  <a:lnTo>
                    <a:pt x="2072" y="566"/>
                  </a:lnTo>
                  <a:lnTo>
                    <a:pt x="2047" y="558"/>
                  </a:lnTo>
                  <a:lnTo>
                    <a:pt x="2026" y="544"/>
                  </a:lnTo>
                  <a:lnTo>
                    <a:pt x="2008" y="525"/>
                  </a:lnTo>
                  <a:lnTo>
                    <a:pt x="1994" y="504"/>
                  </a:lnTo>
                  <a:lnTo>
                    <a:pt x="1986" y="480"/>
                  </a:lnTo>
                  <a:lnTo>
                    <a:pt x="1983" y="452"/>
                  </a:lnTo>
                  <a:lnTo>
                    <a:pt x="1986" y="426"/>
                  </a:lnTo>
                  <a:lnTo>
                    <a:pt x="1994" y="401"/>
                  </a:lnTo>
                  <a:lnTo>
                    <a:pt x="2008" y="380"/>
                  </a:lnTo>
                  <a:lnTo>
                    <a:pt x="2026" y="362"/>
                  </a:lnTo>
                  <a:lnTo>
                    <a:pt x="2047" y="349"/>
                  </a:lnTo>
                  <a:lnTo>
                    <a:pt x="2072" y="340"/>
                  </a:lnTo>
                  <a:lnTo>
                    <a:pt x="2098" y="337"/>
                  </a:lnTo>
                  <a:close/>
                  <a:moveTo>
                    <a:pt x="1436" y="251"/>
                  </a:moveTo>
                  <a:lnTo>
                    <a:pt x="1452" y="251"/>
                  </a:lnTo>
                  <a:lnTo>
                    <a:pt x="1474" y="252"/>
                  </a:lnTo>
                  <a:lnTo>
                    <a:pt x="1497" y="254"/>
                  </a:lnTo>
                  <a:lnTo>
                    <a:pt x="1520" y="256"/>
                  </a:lnTo>
                  <a:lnTo>
                    <a:pt x="1540" y="258"/>
                  </a:lnTo>
                  <a:lnTo>
                    <a:pt x="1554" y="262"/>
                  </a:lnTo>
                  <a:lnTo>
                    <a:pt x="1568" y="267"/>
                  </a:lnTo>
                  <a:lnTo>
                    <a:pt x="1581" y="276"/>
                  </a:lnTo>
                  <a:lnTo>
                    <a:pt x="1594" y="287"/>
                  </a:lnTo>
                  <a:lnTo>
                    <a:pt x="1605" y="302"/>
                  </a:lnTo>
                  <a:lnTo>
                    <a:pt x="1612" y="321"/>
                  </a:lnTo>
                  <a:lnTo>
                    <a:pt x="1616" y="342"/>
                  </a:lnTo>
                  <a:lnTo>
                    <a:pt x="1630" y="536"/>
                  </a:lnTo>
                  <a:lnTo>
                    <a:pt x="1611" y="523"/>
                  </a:lnTo>
                  <a:lnTo>
                    <a:pt x="1590" y="513"/>
                  </a:lnTo>
                  <a:lnTo>
                    <a:pt x="1568" y="508"/>
                  </a:lnTo>
                  <a:lnTo>
                    <a:pt x="1544" y="506"/>
                  </a:lnTo>
                  <a:lnTo>
                    <a:pt x="1243" y="506"/>
                  </a:lnTo>
                  <a:lnTo>
                    <a:pt x="1255" y="342"/>
                  </a:lnTo>
                  <a:lnTo>
                    <a:pt x="1259" y="321"/>
                  </a:lnTo>
                  <a:lnTo>
                    <a:pt x="1267" y="302"/>
                  </a:lnTo>
                  <a:lnTo>
                    <a:pt x="1277" y="287"/>
                  </a:lnTo>
                  <a:lnTo>
                    <a:pt x="1289" y="276"/>
                  </a:lnTo>
                  <a:lnTo>
                    <a:pt x="1302" y="267"/>
                  </a:lnTo>
                  <a:lnTo>
                    <a:pt x="1316" y="262"/>
                  </a:lnTo>
                  <a:lnTo>
                    <a:pt x="1330" y="258"/>
                  </a:lnTo>
                  <a:lnTo>
                    <a:pt x="1351" y="256"/>
                  </a:lnTo>
                  <a:lnTo>
                    <a:pt x="1374" y="254"/>
                  </a:lnTo>
                  <a:lnTo>
                    <a:pt x="1398" y="252"/>
                  </a:lnTo>
                  <a:lnTo>
                    <a:pt x="1419" y="251"/>
                  </a:lnTo>
                  <a:lnTo>
                    <a:pt x="1436" y="251"/>
                  </a:lnTo>
                  <a:close/>
                  <a:moveTo>
                    <a:pt x="870" y="251"/>
                  </a:moveTo>
                  <a:lnTo>
                    <a:pt x="887" y="251"/>
                  </a:lnTo>
                  <a:lnTo>
                    <a:pt x="908" y="252"/>
                  </a:lnTo>
                  <a:lnTo>
                    <a:pt x="932" y="254"/>
                  </a:lnTo>
                  <a:lnTo>
                    <a:pt x="955" y="256"/>
                  </a:lnTo>
                  <a:lnTo>
                    <a:pt x="976" y="258"/>
                  </a:lnTo>
                  <a:lnTo>
                    <a:pt x="990" y="262"/>
                  </a:lnTo>
                  <a:lnTo>
                    <a:pt x="1004" y="267"/>
                  </a:lnTo>
                  <a:lnTo>
                    <a:pt x="1017" y="276"/>
                  </a:lnTo>
                  <a:lnTo>
                    <a:pt x="1029" y="287"/>
                  </a:lnTo>
                  <a:lnTo>
                    <a:pt x="1039" y="302"/>
                  </a:lnTo>
                  <a:lnTo>
                    <a:pt x="1047" y="321"/>
                  </a:lnTo>
                  <a:lnTo>
                    <a:pt x="1051" y="342"/>
                  </a:lnTo>
                  <a:lnTo>
                    <a:pt x="1063" y="506"/>
                  </a:lnTo>
                  <a:lnTo>
                    <a:pt x="818" y="506"/>
                  </a:lnTo>
                  <a:lnTo>
                    <a:pt x="790" y="508"/>
                  </a:lnTo>
                  <a:lnTo>
                    <a:pt x="764" y="517"/>
                  </a:lnTo>
                  <a:lnTo>
                    <a:pt x="739" y="529"/>
                  </a:lnTo>
                  <a:lnTo>
                    <a:pt x="718" y="547"/>
                  </a:lnTo>
                  <a:lnTo>
                    <a:pt x="700" y="568"/>
                  </a:lnTo>
                  <a:lnTo>
                    <a:pt x="675" y="606"/>
                  </a:lnTo>
                  <a:lnTo>
                    <a:pt x="673" y="598"/>
                  </a:lnTo>
                  <a:lnTo>
                    <a:pt x="673" y="588"/>
                  </a:lnTo>
                  <a:lnTo>
                    <a:pt x="690" y="342"/>
                  </a:lnTo>
                  <a:lnTo>
                    <a:pt x="694" y="321"/>
                  </a:lnTo>
                  <a:lnTo>
                    <a:pt x="701" y="302"/>
                  </a:lnTo>
                  <a:lnTo>
                    <a:pt x="712" y="287"/>
                  </a:lnTo>
                  <a:lnTo>
                    <a:pt x="725" y="276"/>
                  </a:lnTo>
                  <a:lnTo>
                    <a:pt x="737" y="267"/>
                  </a:lnTo>
                  <a:lnTo>
                    <a:pt x="752" y="262"/>
                  </a:lnTo>
                  <a:lnTo>
                    <a:pt x="766" y="258"/>
                  </a:lnTo>
                  <a:lnTo>
                    <a:pt x="786" y="256"/>
                  </a:lnTo>
                  <a:lnTo>
                    <a:pt x="809" y="254"/>
                  </a:lnTo>
                  <a:lnTo>
                    <a:pt x="832" y="252"/>
                  </a:lnTo>
                  <a:lnTo>
                    <a:pt x="854" y="251"/>
                  </a:lnTo>
                  <a:lnTo>
                    <a:pt x="870" y="251"/>
                  </a:lnTo>
                  <a:close/>
                  <a:moveTo>
                    <a:pt x="1436" y="0"/>
                  </a:moveTo>
                  <a:lnTo>
                    <a:pt x="1461" y="3"/>
                  </a:lnTo>
                  <a:lnTo>
                    <a:pt x="1483" y="12"/>
                  </a:lnTo>
                  <a:lnTo>
                    <a:pt x="1504" y="24"/>
                  </a:lnTo>
                  <a:lnTo>
                    <a:pt x="1521" y="41"/>
                  </a:lnTo>
                  <a:lnTo>
                    <a:pt x="1534" y="61"/>
                  </a:lnTo>
                  <a:lnTo>
                    <a:pt x="1542" y="85"/>
                  </a:lnTo>
                  <a:lnTo>
                    <a:pt x="1545" y="110"/>
                  </a:lnTo>
                  <a:lnTo>
                    <a:pt x="1543" y="135"/>
                  </a:lnTo>
                  <a:lnTo>
                    <a:pt x="1535" y="158"/>
                  </a:lnTo>
                  <a:lnTo>
                    <a:pt x="1522" y="180"/>
                  </a:lnTo>
                  <a:lnTo>
                    <a:pt x="1504" y="198"/>
                  </a:lnTo>
                  <a:lnTo>
                    <a:pt x="1484" y="210"/>
                  </a:lnTo>
                  <a:lnTo>
                    <a:pt x="1461" y="219"/>
                  </a:lnTo>
                  <a:lnTo>
                    <a:pt x="1436" y="222"/>
                  </a:lnTo>
                  <a:lnTo>
                    <a:pt x="1410" y="219"/>
                  </a:lnTo>
                  <a:lnTo>
                    <a:pt x="1387" y="210"/>
                  </a:lnTo>
                  <a:lnTo>
                    <a:pt x="1366" y="198"/>
                  </a:lnTo>
                  <a:lnTo>
                    <a:pt x="1349" y="180"/>
                  </a:lnTo>
                  <a:lnTo>
                    <a:pt x="1336" y="158"/>
                  </a:lnTo>
                  <a:lnTo>
                    <a:pt x="1328" y="135"/>
                  </a:lnTo>
                  <a:lnTo>
                    <a:pt x="1325" y="110"/>
                  </a:lnTo>
                  <a:lnTo>
                    <a:pt x="1328" y="85"/>
                  </a:lnTo>
                  <a:lnTo>
                    <a:pt x="1336" y="61"/>
                  </a:lnTo>
                  <a:lnTo>
                    <a:pt x="1350" y="41"/>
                  </a:lnTo>
                  <a:lnTo>
                    <a:pt x="1367" y="24"/>
                  </a:lnTo>
                  <a:lnTo>
                    <a:pt x="1387" y="12"/>
                  </a:lnTo>
                  <a:lnTo>
                    <a:pt x="1410" y="3"/>
                  </a:lnTo>
                  <a:lnTo>
                    <a:pt x="1436" y="0"/>
                  </a:lnTo>
                  <a:close/>
                  <a:moveTo>
                    <a:pt x="870" y="0"/>
                  </a:moveTo>
                  <a:lnTo>
                    <a:pt x="896" y="3"/>
                  </a:lnTo>
                  <a:lnTo>
                    <a:pt x="919" y="12"/>
                  </a:lnTo>
                  <a:lnTo>
                    <a:pt x="939" y="24"/>
                  </a:lnTo>
                  <a:lnTo>
                    <a:pt x="956" y="41"/>
                  </a:lnTo>
                  <a:lnTo>
                    <a:pt x="970" y="61"/>
                  </a:lnTo>
                  <a:lnTo>
                    <a:pt x="977" y="85"/>
                  </a:lnTo>
                  <a:lnTo>
                    <a:pt x="980" y="110"/>
                  </a:lnTo>
                  <a:lnTo>
                    <a:pt x="978" y="135"/>
                  </a:lnTo>
                  <a:lnTo>
                    <a:pt x="970" y="158"/>
                  </a:lnTo>
                  <a:lnTo>
                    <a:pt x="957" y="180"/>
                  </a:lnTo>
                  <a:lnTo>
                    <a:pt x="940" y="198"/>
                  </a:lnTo>
                  <a:lnTo>
                    <a:pt x="919" y="210"/>
                  </a:lnTo>
                  <a:lnTo>
                    <a:pt x="896" y="219"/>
                  </a:lnTo>
                  <a:lnTo>
                    <a:pt x="870" y="222"/>
                  </a:lnTo>
                  <a:lnTo>
                    <a:pt x="845" y="219"/>
                  </a:lnTo>
                  <a:lnTo>
                    <a:pt x="822" y="210"/>
                  </a:lnTo>
                  <a:lnTo>
                    <a:pt x="801" y="198"/>
                  </a:lnTo>
                  <a:lnTo>
                    <a:pt x="784" y="180"/>
                  </a:lnTo>
                  <a:lnTo>
                    <a:pt x="771" y="158"/>
                  </a:lnTo>
                  <a:lnTo>
                    <a:pt x="763" y="135"/>
                  </a:lnTo>
                  <a:lnTo>
                    <a:pt x="761" y="110"/>
                  </a:lnTo>
                  <a:lnTo>
                    <a:pt x="764" y="85"/>
                  </a:lnTo>
                  <a:lnTo>
                    <a:pt x="772" y="61"/>
                  </a:lnTo>
                  <a:lnTo>
                    <a:pt x="785" y="41"/>
                  </a:lnTo>
                  <a:lnTo>
                    <a:pt x="802" y="24"/>
                  </a:lnTo>
                  <a:lnTo>
                    <a:pt x="822" y="12"/>
                  </a:lnTo>
                  <a:lnTo>
                    <a:pt x="845" y="3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7505966" y="4890685"/>
            <a:ext cx="605898" cy="658378"/>
            <a:chOff x="8177758" y="1907016"/>
            <a:chExt cx="605898" cy="658378"/>
          </a:xfrm>
        </p:grpSpPr>
        <p:sp useBgFill="1">
          <p:nvSpPr>
            <p:cNvPr id="99" name="Freeform 70"/>
            <p:cNvSpPr>
              <a:spLocks/>
            </p:cNvSpPr>
            <p:nvPr/>
          </p:nvSpPr>
          <p:spPr bwMode="auto">
            <a:xfrm>
              <a:off x="8177758" y="1907016"/>
              <a:ext cx="605898" cy="658378"/>
            </a:xfrm>
            <a:custGeom>
              <a:avLst/>
              <a:gdLst>
                <a:gd name="T0" fmla="*/ 1413 w 2538"/>
                <a:gd name="T1" fmla="*/ 20 h 2759"/>
                <a:gd name="T2" fmla="*/ 1489 w 2538"/>
                <a:gd name="T3" fmla="*/ 86 h 2759"/>
                <a:gd name="T4" fmla="*/ 1593 w 2538"/>
                <a:gd name="T5" fmla="*/ 199 h 2759"/>
                <a:gd name="T6" fmla="*/ 1661 w 2538"/>
                <a:gd name="T7" fmla="*/ 337 h 2759"/>
                <a:gd name="T8" fmla="*/ 1720 w 2538"/>
                <a:gd name="T9" fmla="*/ 428 h 2759"/>
                <a:gd name="T10" fmla="*/ 1752 w 2538"/>
                <a:gd name="T11" fmla="*/ 497 h 2759"/>
                <a:gd name="T12" fmla="*/ 1728 w 2538"/>
                <a:gd name="T13" fmla="*/ 600 h 2759"/>
                <a:gd name="T14" fmla="*/ 1661 w 2538"/>
                <a:gd name="T15" fmla="*/ 653 h 2759"/>
                <a:gd name="T16" fmla="*/ 1597 w 2538"/>
                <a:gd name="T17" fmla="*/ 827 h 2759"/>
                <a:gd name="T18" fmla="*/ 1633 w 2538"/>
                <a:gd name="T19" fmla="*/ 879 h 2759"/>
                <a:gd name="T20" fmla="*/ 1689 w 2538"/>
                <a:gd name="T21" fmla="*/ 901 h 2759"/>
                <a:gd name="T22" fmla="*/ 1781 w 2538"/>
                <a:gd name="T23" fmla="*/ 899 h 2759"/>
                <a:gd name="T24" fmla="*/ 1896 w 2538"/>
                <a:gd name="T25" fmla="*/ 996 h 2759"/>
                <a:gd name="T26" fmla="*/ 1983 w 2538"/>
                <a:gd name="T27" fmla="*/ 1147 h 2759"/>
                <a:gd name="T28" fmla="*/ 1991 w 2538"/>
                <a:gd name="T29" fmla="*/ 1214 h 2759"/>
                <a:gd name="T30" fmla="*/ 1994 w 2538"/>
                <a:gd name="T31" fmla="*/ 1239 h 2759"/>
                <a:gd name="T32" fmla="*/ 2212 w 2538"/>
                <a:gd name="T33" fmla="*/ 1273 h 2759"/>
                <a:gd name="T34" fmla="*/ 2383 w 2538"/>
                <a:gd name="T35" fmla="*/ 1272 h 2759"/>
                <a:gd name="T36" fmla="*/ 2449 w 2538"/>
                <a:gd name="T37" fmla="*/ 1348 h 2759"/>
                <a:gd name="T38" fmla="*/ 2442 w 2538"/>
                <a:gd name="T39" fmla="*/ 1601 h 2759"/>
                <a:gd name="T40" fmla="*/ 2523 w 2538"/>
                <a:gd name="T41" fmla="*/ 1660 h 2759"/>
                <a:gd name="T42" fmla="*/ 2488 w 2538"/>
                <a:gd name="T43" fmla="*/ 2049 h 2759"/>
                <a:gd name="T44" fmla="*/ 2441 w 2538"/>
                <a:gd name="T45" fmla="*/ 2128 h 2759"/>
                <a:gd name="T46" fmla="*/ 2361 w 2538"/>
                <a:gd name="T47" fmla="*/ 2151 h 2759"/>
                <a:gd name="T48" fmla="*/ 2245 w 2538"/>
                <a:gd name="T49" fmla="*/ 2633 h 2759"/>
                <a:gd name="T50" fmla="*/ 2173 w 2538"/>
                <a:gd name="T51" fmla="*/ 2702 h 2759"/>
                <a:gd name="T52" fmla="*/ 1973 w 2538"/>
                <a:gd name="T53" fmla="*/ 2724 h 2759"/>
                <a:gd name="T54" fmla="*/ 1780 w 2538"/>
                <a:gd name="T55" fmla="*/ 2742 h 2759"/>
                <a:gd name="T56" fmla="*/ 1589 w 2538"/>
                <a:gd name="T57" fmla="*/ 2754 h 2759"/>
                <a:gd name="T58" fmla="*/ 1339 w 2538"/>
                <a:gd name="T59" fmla="*/ 2759 h 2759"/>
                <a:gd name="T60" fmla="*/ 1060 w 2538"/>
                <a:gd name="T61" fmla="*/ 2758 h 2759"/>
                <a:gd name="T62" fmla="*/ 863 w 2538"/>
                <a:gd name="T63" fmla="*/ 2749 h 2759"/>
                <a:gd name="T64" fmla="*/ 699 w 2538"/>
                <a:gd name="T65" fmla="*/ 2736 h 2759"/>
                <a:gd name="T66" fmla="*/ 520 w 2538"/>
                <a:gd name="T67" fmla="*/ 2718 h 2759"/>
                <a:gd name="T68" fmla="*/ 361 w 2538"/>
                <a:gd name="T69" fmla="*/ 2691 h 2759"/>
                <a:gd name="T70" fmla="*/ 304 w 2538"/>
                <a:gd name="T71" fmla="*/ 2608 h 2759"/>
                <a:gd name="T72" fmla="*/ 168 w 2538"/>
                <a:gd name="T73" fmla="*/ 2151 h 2759"/>
                <a:gd name="T74" fmla="*/ 80 w 2538"/>
                <a:gd name="T75" fmla="*/ 2112 h 2759"/>
                <a:gd name="T76" fmla="*/ 1 w 2538"/>
                <a:gd name="T77" fmla="*/ 1736 h 2759"/>
                <a:gd name="T78" fmla="*/ 29 w 2538"/>
                <a:gd name="T79" fmla="*/ 1639 h 2759"/>
                <a:gd name="T80" fmla="*/ 132 w 2538"/>
                <a:gd name="T81" fmla="*/ 1592 h 2759"/>
                <a:gd name="T82" fmla="*/ 103 w 2538"/>
                <a:gd name="T83" fmla="*/ 1348 h 2759"/>
                <a:gd name="T84" fmla="*/ 170 w 2538"/>
                <a:gd name="T85" fmla="*/ 1272 h 2759"/>
                <a:gd name="T86" fmla="*/ 329 w 2538"/>
                <a:gd name="T87" fmla="*/ 1272 h 2759"/>
                <a:gd name="T88" fmla="*/ 517 w 2538"/>
                <a:gd name="T89" fmla="*/ 1239 h 2759"/>
                <a:gd name="T90" fmla="*/ 520 w 2538"/>
                <a:gd name="T91" fmla="*/ 1214 h 2759"/>
                <a:gd name="T92" fmla="*/ 528 w 2538"/>
                <a:gd name="T93" fmla="*/ 1148 h 2759"/>
                <a:gd name="T94" fmla="*/ 615 w 2538"/>
                <a:gd name="T95" fmla="*/ 996 h 2759"/>
                <a:gd name="T96" fmla="*/ 730 w 2538"/>
                <a:gd name="T97" fmla="*/ 899 h 2759"/>
                <a:gd name="T98" fmla="*/ 822 w 2538"/>
                <a:gd name="T99" fmla="*/ 901 h 2759"/>
                <a:gd name="T100" fmla="*/ 876 w 2538"/>
                <a:gd name="T101" fmla="*/ 879 h 2759"/>
                <a:gd name="T102" fmla="*/ 909 w 2538"/>
                <a:gd name="T103" fmla="*/ 827 h 2759"/>
                <a:gd name="T104" fmla="*/ 853 w 2538"/>
                <a:gd name="T105" fmla="*/ 667 h 2759"/>
                <a:gd name="T106" fmla="*/ 814 w 2538"/>
                <a:gd name="T107" fmla="*/ 639 h 2759"/>
                <a:gd name="T108" fmla="*/ 752 w 2538"/>
                <a:gd name="T109" fmla="*/ 550 h 2759"/>
                <a:gd name="T110" fmla="*/ 769 w 2538"/>
                <a:gd name="T111" fmla="*/ 445 h 2759"/>
                <a:gd name="T112" fmla="*/ 820 w 2538"/>
                <a:gd name="T113" fmla="*/ 384 h 2759"/>
                <a:gd name="T114" fmla="*/ 878 w 2538"/>
                <a:gd name="T115" fmla="*/ 257 h 2759"/>
                <a:gd name="T116" fmla="*/ 1001 w 2538"/>
                <a:gd name="T117" fmla="*/ 121 h 2759"/>
                <a:gd name="T118" fmla="*/ 1059 w 2538"/>
                <a:gd name="T119" fmla="*/ 36 h 2759"/>
                <a:gd name="T120" fmla="*/ 1257 w 2538"/>
                <a:gd name="T121" fmla="*/ 0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8" h="2759">
                  <a:moveTo>
                    <a:pt x="1257" y="0"/>
                  </a:moveTo>
                  <a:lnTo>
                    <a:pt x="1312" y="2"/>
                  </a:lnTo>
                  <a:lnTo>
                    <a:pt x="1362" y="9"/>
                  </a:lnTo>
                  <a:lnTo>
                    <a:pt x="1413" y="20"/>
                  </a:lnTo>
                  <a:lnTo>
                    <a:pt x="1437" y="30"/>
                  </a:lnTo>
                  <a:lnTo>
                    <a:pt x="1459" y="45"/>
                  </a:lnTo>
                  <a:lnTo>
                    <a:pt x="1476" y="64"/>
                  </a:lnTo>
                  <a:lnTo>
                    <a:pt x="1489" y="86"/>
                  </a:lnTo>
                  <a:lnTo>
                    <a:pt x="1498" y="110"/>
                  </a:lnTo>
                  <a:lnTo>
                    <a:pt x="1534" y="136"/>
                  </a:lnTo>
                  <a:lnTo>
                    <a:pt x="1567" y="167"/>
                  </a:lnTo>
                  <a:lnTo>
                    <a:pt x="1593" y="199"/>
                  </a:lnTo>
                  <a:lnTo>
                    <a:pt x="1616" y="233"/>
                  </a:lnTo>
                  <a:lnTo>
                    <a:pt x="1636" y="267"/>
                  </a:lnTo>
                  <a:lnTo>
                    <a:pt x="1650" y="302"/>
                  </a:lnTo>
                  <a:lnTo>
                    <a:pt x="1661" y="337"/>
                  </a:lnTo>
                  <a:lnTo>
                    <a:pt x="1668" y="370"/>
                  </a:lnTo>
                  <a:lnTo>
                    <a:pt x="1686" y="390"/>
                  </a:lnTo>
                  <a:lnTo>
                    <a:pt x="1705" y="410"/>
                  </a:lnTo>
                  <a:lnTo>
                    <a:pt x="1720" y="428"/>
                  </a:lnTo>
                  <a:lnTo>
                    <a:pt x="1726" y="436"/>
                  </a:lnTo>
                  <a:lnTo>
                    <a:pt x="1732" y="445"/>
                  </a:lnTo>
                  <a:lnTo>
                    <a:pt x="1745" y="470"/>
                  </a:lnTo>
                  <a:lnTo>
                    <a:pt x="1752" y="497"/>
                  </a:lnTo>
                  <a:lnTo>
                    <a:pt x="1753" y="523"/>
                  </a:lnTo>
                  <a:lnTo>
                    <a:pt x="1749" y="550"/>
                  </a:lnTo>
                  <a:lnTo>
                    <a:pt x="1741" y="577"/>
                  </a:lnTo>
                  <a:lnTo>
                    <a:pt x="1728" y="600"/>
                  </a:lnTo>
                  <a:lnTo>
                    <a:pt x="1709" y="621"/>
                  </a:lnTo>
                  <a:lnTo>
                    <a:pt x="1688" y="639"/>
                  </a:lnTo>
                  <a:lnTo>
                    <a:pt x="1674" y="647"/>
                  </a:lnTo>
                  <a:lnTo>
                    <a:pt x="1661" y="653"/>
                  </a:lnTo>
                  <a:lnTo>
                    <a:pt x="1655" y="678"/>
                  </a:lnTo>
                  <a:lnTo>
                    <a:pt x="1637" y="740"/>
                  </a:lnTo>
                  <a:lnTo>
                    <a:pt x="1620" y="785"/>
                  </a:lnTo>
                  <a:lnTo>
                    <a:pt x="1597" y="827"/>
                  </a:lnTo>
                  <a:lnTo>
                    <a:pt x="1570" y="867"/>
                  </a:lnTo>
                  <a:lnTo>
                    <a:pt x="1593" y="869"/>
                  </a:lnTo>
                  <a:lnTo>
                    <a:pt x="1614" y="873"/>
                  </a:lnTo>
                  <a:lnTo>
                    <a:pt x="1633" y="879"/>
                  </a:lnTo>
                  <a:lnTo>
                    <a:pt x="1657" y="892"/>
                  </a:lnTo>
                  <a:lnTo>
                    <a:pt x="1678" y="907"/>
                  </a:lnTo>
                  <a:lnTo>
                    <a:pt x="1683" y="903"/>
                  </a:lnTo>
                  <a:lnTo>
                    <a:pt x="1689" y="901"/>
                  </a:lnTo>
                  <a:lnTo>
                    <a:pt x="1713" y="893"/>
                  </a:lnTo>
                  <a:lnTo>
                    <a:pt x="1736" y="891"/>
                  </a:lnTo>
                  <a:lnTo>
                    <a:pt x="1759" y="893"/>
                  </a:lnTo>
                  <a:lnTo>
                    <a:pt x="1781" y="899"/>
                  </a:lnTo>
                  <a:lnTo>
                    <a:pt x="1800" y="909"/>
                  </a:lnTo>
                  <a:lnTo>
                    <a:pt x="1818" y="924"/>
                  </a:lnTo>
                  <a:lnTo>
                    <a:pt x="1891" y="991"/>
                  </a:lnTo>
                  <a:lnTo>
                    <a:pt x="1896" y="996"/>
                  </a:lnTo>
                  <a:lnTo>
                    <a:pt x="1927" y="1032"/>
                  </a:lnTo>
                  <a:lnTo>
                    <a:pt x="1951" y="1070"/>
                  </a:lnTo>
                  <a:lnTo>
                    <a:pt x="1971" y="1109"/>
                  </a:lnTo>
                  <a:lnTo>
                    <a:pt x="1983" y="1147"/>
                  </a:lnTo>
                  <a:lnTo>
                    <a:pt x="1989" y="1188"/>
                  </a:lnTo>
                  <a:lnTo>
                    <a:pt x="1990" y="1200"/>
                  </a:lnTo>
                  <a:lnTo>
                    <a:pt x="1991" y="1209"/>
                  </a:lnTo>
                  <a:lnTo>
                    <a:pt x="1991" y="1214"/>
                  </a:lnTo>
                  <a:lnTo>
                    <a:pt x="1992" y="1217"/>
                  </a:lnTo>
                  <a:lnTo>
                    <a:pt x="1992" y="1222"/>
                  </a:lnTo>
                  <a:lnTo>
                    <a:pt x="1994" y="1229"/>
                  </a:lnTo>
                  <a:lnTo>
                    <a:pt x="1994" y="1239"/>
                  </a:lnTo>
                  <a:lnTo>
                    <a:pt x="1995" y="1256"/>
                  </a:lnTo>
                  <a:lnTo>
                    <a:pt x="1997" y="1290"/>
                  </a:lnTo>
                  <a:lnTo>
                    <a:pt x="2105" y="1281"/>
                  </a:lnTo>
                  <a:lnTo>
                    <a:pt x="2212" y="1273"/>
                  </a:lnTo>
                  <a:lnTo>
                    <a:pt x="2324" y="1263"/>
                  </a:lnTo>
                  <a:lnTo>
                    <a:pt x="2335" y="1262"/>
                  </a:lnTo>
                  <a:lnTo>
                    <a:pt x="2360" y="1265"/>
                  </a:lnTo>
                  <a:lnTo>
                    <a:pt x="2383" y="1272"/>
                  </a:lnTo>
                  <a:lnTo>
                    <a:pt x="2403" y="1284"/>
                  </a:lnTo>
                  <a:lnTo>
                    <a:pt x="2423" y="1301"/>
                  </a:lnTo>
                  <a:lnTo>
                    <a:pt x="2439" y="1323"/>
                  </a:lnTo>
                  <a:lnTo>
                    <a:pt x="2449" y="1348"/>
                  </a:lnTo>
                  <a:lnTo>
                    <a:pt x="2454" y="1375"/>
                  </a:lnTo>
                  <a:lnTo>
                    <a:pt x="2453" y="1401"/>
                  </a:lnTo>
                  <a:lnTo>
                    <a:pt x="2420" y="1596"/>
                  </a:lnTo>
                  <a:lnTo>
                    <a:pt x="2442" y="1601"/>
                  </a:lnTo>
                  <a:lnTo>
                    <a:pt x="2468" y="1609"/>
                  </a:lnTo>
                  <a:lnTo>
                    <a:pt x="2491" y="1622"/>
                  </a:lnTo>
                  <a:lnTo>
                    <a:pt x="2509" y="1639"/>
                  </a:lnTo>
                  <a:lnTo>
                    <a:pt x="2523" y="1660"/>
                  </a:lnTo>
                  <a:lnTo>
                    <a:pt x="2533" y="1684"/>
                  </a:lnTo>
                  <a:lnTo>
                    <a:pt x="2538" y="1709"/>
                  </a:lnTo>
                  <a:lnTo>
                    <a:pt x="2536" y="1736"/>
                  </a:lnTo>
                  <a:lnTo>
                    <a:pt x="2488" y="2049"/>
                  </a:lnTo>
                  <a:lnTo>
                    <a:pt x="2483" y="2072"/>
                  </a:lnTo>
                  <a:lnTo>
                    <a:pt x="2472" y="2093"/>
                  </a:lnTo>
                  <a:lnTo>
                    <a:pt x="2459" y="2112"/>
                  </a:lnTo>
                  <a:lnTo>
                    <a:pt x="2441" y="2128"/>
                  </a:lnTo>
                  <a:lnTo>
                    <a:pt x="2419" y="2140"/>
                  </a:lnTo>
                  <a:lnTo>
                    <a:pt x="2395" y="2148"/>
                  </a:lnTo>
                  <a:lnTo>
                    <a:pt x="2371" y="2151"/>
                  </a:lnTo>
                  <a:lnTo>
                    <a:pt x="2361" y="2151"/>
                  </a:lnTo>
                  <a:lnTo>
                    <a:pt x="2351" y="2150"/>
                  </a:lnTo>
                  <a:lnTo>
                    <a:pt x="2330" y="2146"/>
                  </a:lnTo>
                  <a:lnTo>
                    <a:pt x="2252" y="2608"/>
                  </a:lnTo>
                  <a:lnTo>
                    <a:pt x="2245" y="2633"/>
                  </a:lnTo>
                  <a:lnTo>
                    <a:pt x="2233" y="2656"/>
                  </a:lnTo>
                  <a:lnTo>
                    <a:pt x="2216" y="2676"/>
                  </a:lnTo>
                  <a:lnTo>
                    <a:pt x="2195" y="2691"/>
                  </a:lnTo>
                  <a:lnTo>
                    <a:pt x="2173" y="2702"/>
                  </a:lnTo>
                  <a:lnTo>
                    <a:pt x="2146" y="2707"/>
                  </a:lnTo>
                  <a:lnTo>
                    <a:pt x="2083" y="2713"/>
                  </a:lnTo>
                  <a:lnTo>
                    <a:pt x="2026" y="2719"/>
                  </a:lnTo>
                  <a:lnTo>
                    <a:pt x="1973" y="2724"/>
                  </a:lnTo>
                  <a:lnTo>
                    <a:pt x="1921" y="2729"/>
                  </a:lnTo>
                  <a:lnTo>
                    <a:pt x="1873" y="2734"/>
                  </a:lnTo>
                  <a:lnTo>
                    <a:pt x="1826" y="2738"/>
                  </a:lnTo>
                  <a:lnTo>
                    <a:pt x="1780" y="2742"/>
                  </a:lnTo>
                  <a:lnTo>
                    <a:pt x="1734" y="2746"/>
                  </a:lnTo>
                  <a:lnTo>
                    <a:pt x="1688" y="2749"/>
                  </a:lnTo>
                  <a:lnTo>
                    <a:pt x="1639" y="2752"/>
                  </a:lnTo>
                  <a:lnTo>
                    <a:pt x="1589" y="2754"/>
                  </a:lnTo>
                  <a:lnTo>
                    <a:pt x="1533" y="2755"/>
                  </a:lnTo>
                  <a:lnTo>
                    <a:pt x="1475" y="2758"/>
                  </a:lnTo>
                  <a:lnTo>
                    <a:pt x="1410" y="2759"/>
                  </a:lnTo>
                  <a:lnTo>
                    <a:pt x="1339" y="2759"/>
                  </a:lnTo>
                  <a:lnTo>
                    <a:pt x="1262" y="2759"/>
                  </a:lnTo>
                  <a:lnTo>
                    <a:pt x="1187" y="2759"/>
                  </a:lnTo>
                  <a:lnTo>
                    <a:pt x="1121" y="2759"/>
                  </a:lnTo>
                  <a:lnTo>
                    <a:pt x="1060" y="2758"/>
                  </a:lnTo>
                  <a:lnTo>
                    <a:pt x="1005" y="2757"/>
                  </a:lnTo>
                  <a:lnTo>
                    <a:pt x="954" y="2754"/>
                  </a:lnTo>
                  <a:lnTo>
                    <a:pt x="908" y="2752"/>
                  </a:lnTo>
                  <a:lnTo>
                    <a:pt x="863" y="2749"/>
                  </a:lnTo>
                  <a:lnTo>
                    <a:pt x="822" y="2747"/>
                  </a:lnTo>
                  <a:lnTo>
                    <a:pt x="781" y="2743"/>
                  </a:lnTo>
                  <a:lnTo>
                    <a:pt x="740" y="2740"/>
                  </a:lnTo>
                  <a:lnTo>
                    <a:pt x="699" y="2736"/>
                  </a:lnTo>
                  <a:lnTo>
                    <a:pt x="656" y="2731"/>
                  </a:lnTo>
                  <a:lnTo>
                    <a:pt x="612" y="2728"/>
                  </a:lnTo>
                  <a:lnTo>
                    <a:pt x="567" y="2723"/>
                  </a:lnTo>
                  <a:lnTo>
                    <a:pt x="520" y="2718"/>
                  </a:lnTo>
                  <a:lnTo>
                    <a:pt x="468" y="2713"/>
                  </a:lnTo>
                  <a:lnTo>
                    <a:pt x="411" y="2707"/>
                  </a:lnTo>
                  <a:lnTo>
                    <a:pt x="385" y="2702"/>
                  </a:lnTo>
                  <a:lnTo>
                    <a:pt x="361" y="2691"/>
                  </a:lnTo>
                  <a:lnTo>
                    <a:pt x="341" y="2676"/>
                  </a:lnTo>
                  <a:lnTo>
                    <a:pt x="324" y="2656"/>
                  </a:lnTo>
                  <a:lnTo>
                    <a:pt x="312" y="2633"/>
                  </a:lnTo>
                  <a:lnTo>
                    <a:pt x="304" y="2608"/>
                  </a:lnTo>
                  <a:lnTo>
                    <a:pt x="226" y="2142"/>
                  </a:lnTo>
                  <a:lnTo>
                    <a:pt x="186" y="2150"/>
                  </a:lnTo>
                  <a:lnTo>
                    <a:pt x="176" y="2151"/>
                  </a:lnTo>
                  <a:lnTo>
                    <a:pt x="168" y="2151"/>
                  </a:lnTo>
                  <a:lnTo>
                    <a:pt x="142" y="2148"/>
                  </a:lnTo>
                  <a:lnTo>
                    <a:pt x="118" y="2140"/>
                  </a:lnTo>
                  <a:lnTo>
                    <a:pt x="97" y="2128"/>
                  </a:lnTo>
                  <a:lnTo>
                    <a:pt x="80" y="2112"/>
                  </a:lnTo>
                  <a:lnTo>
                    <a:pt x="65" y="2093"/>
                  </a:lnTo>
                  <a:lnTo>
                    <a:pt x="55" y="2072"/>
                  </a:lnTo>
                  <a:lnTo>
                    <a:pt x="49" y="2049"/>
                  </a:lnTo>
                  <a:lnTo>
                    <a:pt x="1" y="1736"/>
                  </a:lnTo>
                  <a:lnTo>
                    <a:pt x="0" y="1709"/>
                  </a:lnTo>
                  <a:lnTo>
                    <a:pt x="5" y="1684"/>
                  </a:lnTo>
                  <a:lnTo>
                    <a:pt x="14" y="1660"/>
                  </a:lnTo>
                  <a:lnTo>
                    <a:pt x="29" y="1639"/>
                  </a:lnTo>
                  <a:lnTo>
                    <a:pt x="47" y="1622"/>
                  </a:lnTo>
                  <a:lnTo>
                    <a:pt x="70" y="1609"/>
                  </a:lnTo>
                  <a:lnTo>
                    <a:pt x="95" y="1601"/>
                  </a:lnTo>
                  <a:lnTo>
                    <a:pt x="132" y="1592"/>
                  </a:lnTo>
                  <a:lnTo>
                    <a:pt x="132" y="1592"/>
                  </a:lnTo>
                  <a:lnTo>
                    <a:pt x="100" y="1402"/>
                  </a:lnTo>
                  <a:lnTo>
                    <a:pt x="98" y="1375"/>
                  </a:lnTo>
                  <a:lnTo>
                    <a:pt x="103" y="1348"/>
                  </a:lnTo>
                  <a:lnTo>
                    <a:pt x="113" y="1323"/>
                  </a:lnTo>
                  <a:lnTo>
                    <a:pt x="130" y="1301"/>
                  </a:lnTo>
                  <a:lnTo>
                    <a:pt x="149" y="1284"/>
                  </a:lnTo>
                  <a:lnTo>
                    <a:pt x="170" y="1272"/>
                  </a:lnTo>
                  <a:lnTo>
                    <a:pt x="193" y="1265"/>
                  </a:lnTo>
                  <a:lnTo>
                    <a:pt x="217" y="1262"/>
                  </a:lnTo>
                  <a:lnTo>
                    <a:pt x="228" y="1263"/>
                  </a:lnTo>
                  <a:lnTo>
                    <a:pt x="329" y="1272"/>
                  </a:lnTo>
                  <a:lnTo>
                    <a:pt x="423" y="1280"/>
                  </a:lnTo>
                  <a:lnTo>
                    <a:pt x="514" y="1288"/>
                  </a:lnTo>
                  <a:lnTo>
                    <a:pt x="516" y="1256"/>
                  </a:lnTo>
                  <a:lnTo>
                    <a:pt x="517" y="1239"/>
                  </a:lnTo>
                  <a:lnTo>
                    <a:pt x="517" y="1229"/>
                  </a:lnTo>
                  <a:lnTo>
                    <a:pt x="518" y="1222"/>
                  </a:lnTo>
                  <a:lnTo>
                    <a:pt x="518" y="1217"/>
                  </a:lnTo>
                  <a:lnTo>
                    <a:pt x="520" y="1214"/>
                  </a:lnTo>
                  <a:lnTo>
                    <a:pt x="520" y="1209"/>
                  </a:lnTo>
                  <a:lnTo>
                    <a:pt x="521" y="1200"/>
                  </a:lnTo>
                  <a:lnTo>
                    <a:pt x="522" y="1188"/>
                  </a:lnTo>
                  <a:lnTo>
                    <a:pt x="528" y="1148"/>
                  </a:lnTo>
                  <a:lnTo>
                    <a:pt x="540" y="1109"/>
                  </a:lnTo>
                  <a:lnTo>
                    <a:pt x="560" y="1070"/>
                  </a:lnTo>
                  <a:lnTo>
                    <a:pt x="584" y="1032"/>
                  </a:lnTo>
                  <a:lnTo>
                    <a:pt x="615" y="996"/>
                  </a:lnTo>
                  <a:lnTo>
                    <a:pt x="620" y="991"/>
                  </a:lnTo>
                  <a:lnTo>
                    <a:pt x="693" y="924"/>
                  </a:lnTo>
                  <a:lnTo>
                    <a:pt x="711" y="909"/>
                  </a:lnTo>
                  <a:lnTo>
                    <a:pt x="730" y="899"/>
                  </a:lnTo>
                  <a:lnTo>
                    <a:pt x="752" y="893"/>
                  </a:lnTo>
                  <a:lnTo>
                    <a:pt x="775" y="891"/>
                  </a:lnTo>
                  <a:lnTo>
                    <a:pt x="798" y="893"/>
                  </a:lnTo>
                  <a:lnTo>
                    <a:pt x="822" y="901"/>
                  </a:lnTo>
                  <a:lnTo>
                    <a:pt x="827" y="903"/>
                  </a:lnTo>
                  <a:lnTo>
                    <a:pt x="833" y="907"/>
                  </a:lnTo>
                  <a:lnTo>
                    <a:pt x="853" y="892"/>
                  </a:lnTo>
                  <a:lnTo>
                    <a:pt x="876" y="879"/>
                  </a:lnTo>
                  <a:lnTo>
                    <a:pt x="895" y="874"/>
                  </a:lnTo>
                  <a:lnTo>
                    <a:pt x="915" y="869"/>
                  </a:lnTo>
                  <a:lnTo>
                    <a:pt x="937" y="867"/>
                  </a:lnTo>
                  <a:lnTo>
                    <a:pt x="909" y="827"/>
                  </a:lnTo>
                  <a:lnTo>
                    <a:pt x="887" y="783"/>
                  </a:lnTo>
                  <a:lnTo>
                    <a:pt x="870" y="737"/>
                  </a:lnTo>
                  <a:lnTo>
                    <a:pt x="868" y="730"/>
                  </a:lnTo>
                  <a:lnTo>
                    <a:pt x="853" y="667"/>
                  </a:lnTo>
                  <a:lnTo>
                    <a:pt x="852" y="661"/>
                  </a:lnTo>
                  <a:lnTo>
                    <a:pt x="852" y="655"/>
                  </a:lnTo>
                  <a:lnTo>
                    <a:pt x="833" y="649"/>
                  </a:lnTo>
                  <a:lnTo>
                    <a:pt x="814" y="639"/>
                  </a:lnTo>
                  <a:lnTo>
                    <a:pt x="792" y="621"/>
                  </a:lnTo>
                  <a:lnTo>
                    <a:pt x="774" y="600"/>
                  </a:lnTo>
                  <a:lnTo>
                    <a:pt x="760" y="577"/>
                  </a:lnTo>
                  <a:lnTo>
                    <a:pt x="752" y="550"/>
                  </a:lnTo>
                  <a:lnTo>
                    <a:pt x="748" y="523"/>
                  </a:lnTo>
                  <a:lnTo>
                    <a:pt x="749" y="497"/>
                  </a:lnTo>
                  <a:lnTo>
                    <a:pt x="757" y="470"/>
                  </a:lnTo>
                  <a:lnTo>
                    <a:pt x="769" y="445"/>
                  </a:lnTo>
                  <a:lnTo>
                    <a:pt x="775" y="436"/>
                  </a:lnTo>
                  <a:lnTo>
                    <a:pt x="781" y="427"/>
                  </a:lnTo>
                  <a:lnTo>
                    <a:pt x="803" y="404"/>
                  </a:lnTo>
                  <a:lnTo>
                    <a:pt x="820" y="384"/>
                  </a:lnTo>
                  <a:lnTo>
                    <a:pt x="835" y="367"/>
                  </a:lnTo>
                  <a:lnTo>
                    <a:pt x="845" y="331"/>
                  </a:lnTo>
                  <a:lnTo>
                    <a:pt x="859" y="295"/>
                  </a:lnTo>
                  <a:lnTo>
                    <a:pt x="878" y="257"/>
                  </a:lnTo>
                  <a:lnTo>
                    <a:pt x="901" y="221"/>
                  </a:lnTo>
                  <a:lnTo>
                    <a:pt x="928" y="185"/>
                  </a:lnTo>
                  <a:lnTo>
                    <a:pt x="962" y="151"/>
                  </a:lnTo>
                  <a:lnTo>
                    <a:pt x="1001" y="121"/>
                  </a:lnTo>
                  <a:lnTo>
                    <a:pt x="1008" y="95"/>
                  </a:lnTo>
                  <a:lnTo>
                    <a:pt x="1020" y="72"/>
                  </a:lnTo>
                  <a:lnTo>
                    <a:pt x="1037" y="52"/>
                  </a:lnTo>
                  <a:lnTo>
                    <a:pt x="1059" y="36"/>
                  </a:lnTo>
                  <a:lnTo>
                    <a:pt x="1083" y="25"/>
                  </a:lnTo>
                  <a:lnTo>
                    <a:pt x="1139" y="12"/>
                  </a:lnTo>
                  <a:lnTo>
                    <a:pt x="1197" y="3"/>
                  </a:lnTo>
                  <a:lnTo>
                    <a:pt x="1257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2"/>
            <p:cNvSpPr>
              <a:spLocks noEditPoints="1"/>
            </p:cNvSpPr>
            <p:nvPr/>
          </p:nvSpPr>
          <p:spPr bwMode="auto">
            <a:xfrm>
              <a:off x="8230237" y="2052527"/>
              <a:ext cx="504518" cy="484241"/>
            </a:xfrm>
            <a:custGeom>
              <a:avLst/>
              <a:gdLst>
                <a:gd name="T0" fmla="*/ 187 w 2118"/>
                <a:gd name="T1" fmla="*/ 791 h 2031"/>
                <a:gd name="T2" fmla="*/ 451 w 2118"/>
                <a:gd name="T3" fmla="*/ 810 h 2031"/>
                <a:gd name="T4" fmla="*/ 726 w 2118"/>
                <a:gd name="T5" fmla="*/ 821 h 2031"/>
                <a:gd name="T6" fmla="*/ 1044 w 2118"/>
                <a:gd name="T7" fmla="*/ 826 h 2031"/>
                <a:gd name="T8" fmla="*/ 1398 w 2118"/>
                <a:gd name="T9" fmla="*/ 821 h 2031"/>
                <a:gd name="T10" fmla="*/ 1710 w 2118"/>
                <a:gd name="T11" fmla="*/ 806 h 2031"/>
                <a:gd name="T12" fmla="*/ 2014 w 2118"/>
                <a:gd name="T13" fmla="*/ 783 h 2031"/>
                <a:gd name="T14" fmla="*/ 2045 w 2118"/>
                <a:gd name="T15" fmla="*/ 985 h 2031"/>
                <a:gd name="T16" fmla="*/ 1942 w 2118"/>
                <a:gd name="T17" fmla="*/ 1028 h 2031"/>
                <a:gd name="T18" fmla="*/ 1870 w 2118"/>
                <a:gd name="T19" fmla="*/ 1111 h 2031"/>
                <a:gd name="T20" fmla="*/ 1837 w 2118"/>
                <a:gd name="T21" fmla="*/ 1227 h 2031"/>
                <a:gd name="T22" fmla="*/ 1850 w 2118"/>
                <a:gd name="T23" fmla="*/ 1352 h 2031"/>
                <a:gd name="T24" fmla="*/ 1908 w 2118"/>
                <a:gd name="T25" fmla="*/ 1451 h 2031"/>
                <a:gd name="T26" fmla="*/ 1997 w 2118"/>
                <a:gd name="T27" fmla="*/ 1507 h 2031"/>
                <a:gd name="T28" fmla="*/ 1789 w 2118"/>
                <a:gd name="T29" fmla="*/ 1993 h 2031"/>
                <a:gd name="T30" fmla="*/ 1629 w 2118"/>
                <a:gd name="T31" fmla="*/ 2008 h 2031"/>
                <a:gd name="T32" fmla="*/ 1484 w 2118"/>
                <a:gd name="T33" fmla="*/ 2020 h 2031"/>
                <a:gd name="T34" fmla="*/ 1326 w 2118"/>
                <a:gd name="T35" fmla="*/ 2028 h 2031"/>
                <a:gd name="T36" fmla="*/ 1126 w 2118"/>
                <a:gd name="T37" fmla="*/ 2031 h 2031"/>
                <a:gd name="T38" fmla="*/ 900 w 2118"/>
                <a:gd name="T39" fmla="*/ 2031 h 2031"/>
                <a:gd name="T40" fmla="*/ 732 w 2118"/>
                <a:gd name="T41" fmla="*/ 2026 h 2031"/>
                <a:gd name="T42" fmla="*/ 598 w 2118"/>
                <a:gd name="T43" fmla="*/ 2018 h 2031"/>
                <a:gd name="T44" fmla="*/ 471 w 2118"/>
                <a:gd name="T45" fmla="*/ 2007 h 2031"/>
                <a:gd name="T46" fmla="*/ 326 w 2118"/>
                <a:gd name="T47" fmla="*/ 1991 h 2031"/>
                <a:gd name="T48" fmla="*/ 124 w 2118"/>
                <a:gd name="T49" fmla="*/ 1499 h 2031"/>
                <a:gd name="T50" fmla="*/ 195 w 2118"/>
                <a:gd name="T51" fmla="*/ 1451 h 2031"/>
                <a:gd name="T52" fmla="*/ 253 w 2118"/>
                <a:gd name="T53" fmla="*/ 1352 h 2031"/>
                <a:gd name="T54" fmla="*/ 266 w 2118"/>
                <a:gd name="T55" fmla="*/ 1227 h 2031"/>
                <a:gd name="T56" fmla="*/ 234 w 2118"/>
                <a:gd name="T57" fmla="*/ 1111 h 2031"/>
                <a:gd name="T58" fmla="*/ 161 w 2118"/>
                <a:gd name="T59" fmla="*/ 1028 h 2031"/>
                <a:gd name="T60" fmla="*/ 71 w 2118"/>
                <a:gd name="T61" fmla="*/ 987 h 2031"/>
                <a:gd name="T62" fmla="*/ 1519 w 2118"/>
                <a:gd name="T63" fmla="*/ 403 h 2031"/>
                <a:gd name="T64" fmla="*/ 1634 w 2118"/>
                <a:gd name="T65" fmla="*/ 526 h 2031"/>
                <a:gd name="T66" fmla="*/ 1654 w 2118"/>
                <a:gd name="T67" fmla="*/ 605 h 2031"/>
                <a:gd name="T68" fmla="*/ 1656 w 2118"/>
                <a:gd name="T69" fmla="*/ 625 h 2031"/>
                <a:gd name="T70" fmla="*/ 1658 w 2118"/>
                <a:gd name="T71" fmla="*/ 642 h 2031"/>
                <a:gd name="T72" fmla="*/ 1621 w 2118"/>
                <a:gd name="T73" fmla="*/ 694 h 2031"/>
                <a:gd name="T74" fmla="*/ 558 w 2118"/>
                <a:gd name="T75" fmla="*/ 403 h 2031"/>
                <a:gd name="T76" fmla="*/ 415 w 2118"/>
                <a:gd name="T77" fmla="*/ 692 h 2031"/>
                <a:gd name="T78" fmla="*/ 420 w 2118"/>
                <a:gd name="T79" fmla="*/ 635 h 2031"/>
                <a:gd name="T80" fmla="*/ 421 w 2118"/>
                <a:gd name="T81" fmla="*/ 621 h 2031"/>
                <a:gd name="T82" fmla="*/ 424 w 2118"/>
                <a:gd name="T83" fmla="*/ 590 h 2031"/>
                <a:gd name="T84" fmla="*/ 462 w 2118"/>
                <a:gd name="T85" fmla="*/ 497 h 2031"/>
                <a:gd name="T86" fmla="*/ 887 w 2118"/>
                <a:gd name="T87" fmla="*/ 371 h 2031"/>
                <a:gd name="T88" fmla="*/ 1291 w 2118"/>
                <a:gd name="T89" fmla="*/ 704 h 2031"/>
                <a:gd name="T90" fmla="*/ 887 w 2118"/>
                <a:gd name="T91" fmla="*/ 371 h 2031"/>
                <a:gd name="T92" fmla="*/ 1185 w 2118"/>
                <a:gd name="T93" fmla="*/ 8 h 2031"/>
                <a:gd name="T94" fmla="*/ 1305 w 2118"/>
                <a:gd name="T95" fmla="*/ 96 h 2031"/>
                <a:gd name="T96" fmla="*/ 1247 w 2118"/>
                <a:gd name="T97" fmla="*/ 201 h 2031"/>
                <a:gd name="T98" fmla="*/ 1158 w 2118"/>
                <a:gd name="T99" fmla="*/ 251 h 2031"/>
                <a:gd name="T100" fmla="*/ 1075 w 2118"/>
                <a:gd name="T101" fmla="*/ 251 h 2031"/>
                <a:gd name="T102" fmla="*/ 1020 w 2118"/>
                <a:gd name="T103" fmla="*/ 251 h 2031"/>
                <a:gd name="T104" fmla="*/ 944 w 2118"/>
                <a:gd name="T105" fmla="*/ 251 h 2031"/>
                <a:gd name="T106" fmla="*/ 855 w 2118"/>
                <a:gd name="T107" fmla="*/ 229 h 2031"/>
                <a:gd name="T108" fmla="*/ 783 w 2118"/>
                <a:gd name="T109" fmla="*/ 133 h 2031"/>
                <a:gd name="T110" fmla="*/ 819 w 2118"/>
                <a:gd name="T111" fmla="*/ 18 h 2031"/>
                <a:gd name="T112" fmla="*/ 1033 w 2118"/>
                <a:gd name="T113" fmla="*/ 0 h 2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18" h="2031">
                  <a:moveTo>
                    <a:pt x="0" y="774"/>
                  </a:moveTo>
                  <a:lnTo>
                    <a:pt x="95" y="782"/>
                  </a:lnTo>
                  <a:lnTo>
                    <a:pt x="187" y="791"/>
                  </a:lnTo>
                  <a:lnTo>
                    <a:pt x="275" y="798"/>
                  </a:lnTo>
                  <a:lnTo>
                    <a:pt x="363" y="804"/>
                  </a:lnTo>
                  <a:lnTo>
                    <a:pt x="451" y="810"/>
                  </a:lnTo>
                  <a:lnTo>
                    <a:pt x="540" y="815"/>
                  </a:lnTo>
                  <a:lnTo>
                    <a:pt x="632" y="819"/>
                  </a:lnTo>
                  <a:lnTo>
                    <a:pt x="726" y="821"/>
                  </a:lnTo>
                  <a:lnTo>
                    <a:pt x="826" y="823"/>
                  </a:lnTo>
                  <a:lnTo>
                    <a:pt x="931" y="825"/>
                  </a:lnTo>
                  <a:lnTo>
                    <a:pt x="1044" y="826"/>
                  </a:lnTo>
                  <a:lnTo>
                    <a:pt x="1168" y="825"/>
                  </a:lnTo>
                  <a:lnTo>
                    <a:pt x="1287" y="823"/>
                  </a:lnTo>
                  <a:lnTo>
                    <a:pt x="1398" y="821"/>
                  </a:lnTo>
                  <a:lnTo>
                    <a:pt x="1505" y="817"/>
                  </a:lnTo>
                  <a:lnTo>
                    <a:pt x="1609" y="813"/>
                  </a:lnTo>
                  <a:lnTo>
                    <a:pt x="1710" y="806"/>
                  </a:lnTo>
                  <a:lnTo>
                    <a:pt x="1810" y="799"/>
                  </a:lnTo>
                  <a:lnTo>
                    <a:pt x="1911" y="792"/>
                  </a:lnTo>
                  <a:lnTo>
                    <a:pt x="2014" y="783"/>
                  </a:lnTo>
                  <a:lnTo>
                    <a:pt x="2118" y="774"/>
                  </a:lnTo>
                  <a:lnTo>
                    <a:pt x="2084" y="979"/>
                  </a:lnTo>
                  <a:lnTo>
                    <a:pt x="2045" y="985"/>
                  </a:lnTo>
                  <a:lnTo>
                    <a:pt x="2008" y="995"/>
                  </a:lnTo>
                  <a:lnTo>
                    <a:pt x="1974" y="1010"/>
                  </a:lnTo>
                  <a:lnTo>
                    <a:pt x="1942" y="1028"/>
                  </a:lnTo>
                  <a:lnTo>
                    <a:pt x="1914" y="1052"/>
                  </a:lnTo>
                  <a:lnTo>
                    <a:pt x="1890" y="1080"/>
                  </a:lnTo>
                  <a:lnTo>
                    <a:pt x="1870" y="1111"/>
                  </a:lnTo>
                  <a:lnTo>
                    <a:pt x="1855" y="1147"/>
                  </a:lnTo>
                  <a:lnTo>
                    <a:pt x="1843" y="1186"/>
                  </a:lnTo>
                  <a:lnTo>
                    <a:pt x="1837" y="1227"/>
                  </a:lnTo>
                  <a:lnTo>
                    <a:pt x="1837" y="1271"/>
                  </a:lnTo>
                  <a:lnTo>
                    <a:pt x="1841" y="1313"/>
                  </a:lnTo>
                  <a:lnTo>
                    <a:pt x="1850" y="1352"/>
                  </a:lnTo>
                  <a:lnTo>
                    <a:pt x="1865" y="1389"/>
                  </a:lnTo>
                  <a:lnTo>
                    <a:pt x="1884" y="1422"/>
                  </a:lnTo>
                  <a:lnTo>
                    <a:pt x="1908" y="1451"/>
                  </a:lnTo>
                  <a:lnTo>
                    <a:pt x="1936" y="1474"/>
                  </a:lnTo>
                  <a:lnTo>
                    <a:pt x="1965" y="1492"/>
                  </a:lnTo>
                  <a:lnTo>
                    <a:pt x="1997" y="1507"/>
                  </a:lnTo>
                  <a:lnTo>
                    <a:pt x="1918" y="1980"/>
                  </a:lnTo>
                  <a:lnTo>
                    <a:pt x="1850" y="1987"/>
                  </a:lnTo>
                  <a:lnTo>
                    <a:pt x="1789" y="1993"/>
                  </a:lnTo>
                  <a:lnTo>
                    <a:pt x="1732" y="1997"/>
                  </a:lnTo>
                  <a:lnTo>
                    <a:pt x="1679" y="2003"/>
                  </a:lnTo>
                  <a:lnTo>
                    <a:pt x="1629" y="2008"/>
                  </a:lnTo>
                  <a:lnTo>
                    <a:pt x="1581" y="2012"/>
                  </a:lnTo>
                  <a:lnTo>
                    <a:pt x="1532" y="2017"/>
                  </a:lnTo>
                  <a:lnTo>
                    <a:pt x="1484" y="2020"/>
                  </a:lnTo>
                  <a:lnTo>
                    <a:pt x="1434" y="2023"/>
                  </a:lnTo>
                  <a:lnTo>
                    <a:pt x="1382" y="2025"/>
                  </a:lnTo>
                  <a:lnTo>
                    <a:pt x="1326" y="2028"/>
                  </a:lnTo>
                  <a:lnTo>
                    <a:pt x="1265" y="2029"/>
                  </a:lnTo>
                  <a:lnTo>
                    <a:pt x="1199" y="2030"/>
                  </a:lnTo>
                  <a:lnTo>
                    <a:pt x="1126" y="2031"/>
                  </a:lnTo>
                  <a:lnTo>
                    <a:pt x="1044" y="2031"/>
                  </a:lnTo>
                  <a:lnTo>
                    <a:pt x="969" y="2031"/>
                  </a:lnTo>
                  <a:lnTo>
                    <a:pt x="900" y="2031"/>
                  </a:lnTo>
                  <a:lnTo>
                    <a:pt x="838" y="2030"/>
                  </a:lnTo>
                  <a:lnTo>
                    <a:pt x="783" y="2028"/>
                  </a:lnTo>
                  <a:lnTo>
                    <a:pt x="732" y="2026"/>
                  </a:lnTo>
                  <a:lnTo>
                    <a:pt x="685" y="2024"/>
                  </a:lnTo>
                  <a:lnTo>
                    <a:pt x="640" y="2022"/>
                  </a:lnTo>
                  <a:lnTo>
                    <a:pt x="598" y="2018"/>
                  </a:lnTo>
                  <a:lnTo>
                    <a:pt x="555" y="2014"/>
                  </a:lnTo>
                  <a:lnTo>
                    <a:pt x="514" y="2011"/>
                  </a:lnTo>
                  <a:lnTo>
                    <a:pt x="471" y="2007"/>
                  </a:lnTo>
                  <a:lnTo>
                    <a:pt x="426" y="2002"/>
                  </a:lnTo>
                  <a:lnTo>
                    <a:pt x="378" y="1997"/>
                  </a:lnTo>
                  <a:lnTo>
                    <a:pt x="326" y="1991"/>
                  </a:lnTo>
                  <a:lnTo>
                    <a:pt x="269" y="1987"/>
                  </a:lnTo>
                  <a:lnTo>
                    <a:pt x="206" y="1980"/>
                  </a:lnTo>
                  <a:lnTo>
                    <a:pt x="124" y="1499"/>
                  </a:lnTo>
                  <a:lnTo>
                    <a:pt x="149" y="1486"/>
                  </a:lnTo>
                  <a:lnTo>
                    <a:pt x="173" y="1470"/>
                  </a:lnTo>
                  <a:lnTo>
                    <a:pt x="195" y="1451"/>
                  </a:lnTo>
                  <a:lnTo>
                    <a:pt x="219" y="1422"/>
                  </a:lnTo>
                  <a:lnTo>
                    <a:pt x="239" y="1389"/>
                  </a:lnTo>
                  <a:lnTo>
                    <a:pt x="253" y="1352"/>
                  </a:lnTo>
                  <a:lnTo>
                    <a:pt x="263" y="1313"/>
                  </a:lnTo>
                  <a:lnTo>
                    <a:pt x="268" y="1271"/>
                  </a:lnTo>
                  <a:lnTo>
                    <a:pt x="266" y="1227"/>
                  </a:lnTo>
                  <a:lnTo>
                    <a:pt x="260" y="1186"/>
                  </a:lnTo>
                  <a:lnTo>
                    <a:pt x="248" y="1147"/>
                  </a:lnTo>
                  <a:lnTo>
                    <a:pt x="234" y="1111"/>
                  </a:lnTo>
                  <a:lnTo>
                    <a:pt x="213" y="1080"/>
                  </a:lnTo>
                  <a:lnTo>
                    <a:pt x="189" y="1052"/>
                  </a:lnTo>
                  <a:lnTo>
                    <a:pt x="161" y="1028"/>
                  </a:lnTo>
                  <a:lnTo>
                    <a:pt x="133" y="1011"/>
                  </a:lnTo>
                  <a:lnTo>
                    <a:pt x="103" y="997"/>
                  </a:lnTo>
                  <a:lnTo>
                    <a:pt x="71" y="987"/>
                  </a:lnTo>
                  <a:lnTo>
                    <a:pt x="35" y="981"/>
                  </a:lnTo>
                  <a:lnTo>
                    <a:pt x="0" y="774"/>
                  </a:lnTo>
                  <a:close/>
                  <a:moveTo>
                    <a:pt x="1519" y="403"/>
                  </a:moveTo>
                  <a:lnTo>
                    <a:pt x="1592" y="470"/>
                  </a:lnTo>
                  <a:lnTo>
                    <a:pt x="1615" y="497"/>
                  </a:lnTo>
                  <a:lnTo>
                    <a:pt x="1634" y="526"/>
                  </a:lnTo>
                  <a:lnTo>
                    <a:pt x="1646" y="557"/>
                  </a:lnTo>
                  <a:lnTo>
                    <a:pt x="1653" y="590"/>
                  </a:lnTo>
                  <a:lnTo>
                    <a:pt x="1654" y="605"/>
                  </a:lnTo>
                  <a:lnTo>
                    <a:pt x="1654" y="614"/>
                  </a:lnTo>
                  <a:lnTo>
                    <a:pt x="1656" y="621"/>
                  </a:lnTo>
                  <a:lnTo>
                    <a:pt x="1656" y="625"/>
                  </a:lnTo>
                  <a:lnTo>
                    <a:pt x="1657" y="629"/>
                  </a:lnTo>
                  <a:lnTo>
                    <a:pt x="1657" y="635"/>
                  </a:lnTo>
                  <a:lnTo>
                    <a:pt x="1658" y="642"/>
                  </a:lnTo>
                  <a:lnTo>
                    <a:pt x="1658" y="655"/>
                  </a:lnTo>
                  <a:lnTo>
                    <a:pt x="1662" y="692"/>
                  </a:lnTo>
                  <a:lnTo>
                    <a:pt x="1621" y="694"/>
                  </a:lnTo>
                  <a:lnTo>
                    <a:pt x="1520" y="699"/>
                  </a:lnTo>
                  <a:lnTo>
                    <a:pt x="1519" y="403"/>
                  </a:lnTo>
                  <a:close/>
                  <a:moveTo>
                    <a:pt x="558" y="403"/>
                  </a:moveTo>
                  <a:lnTo>
                    <a:pt x="557" y="699"/>
                  </a:lnTo>
                  <a:lnTo>
                    <a:pt x="456" y="694"/>
                  </a:lnTo>
                  <a:lnTo>
                    <a:pt x="415" y="692"/>
                  </a:lnTo>
                  <a:lnTo>
                    <a:pt x="419" y="655"/>
                  </a:lnTo>
                  <a:lnTo>
                    <a:pt x="419" y="642"/>
                  </a:lnTo>
                  <a:lnTo>
                    <a:pt x="420" y="635"/>
                  </a:lnTo>
                  <a:lnTo>
                    <a:pt x="420" y="629"/>
                  </a:lnTo>
                  <a:lnTo>
                    <a:pt x="421" y="625"/>
                  </a:lnTo>
                  <a:lnTo>
                    <a:pt x="421" y="621"/>
                  </a:lnTo>
                  <a:lnTo>
                    <a:pt x="421" y="614"/>
                  </a:lnTo>
                  <a:lnTo>
                    <a:pt x="422" y="605"/>
                  </a:lnTo>
                  <a:lnTo>
                    <a:pt x="424" y="590"/>
                  </a:lnTo>
                  <a:lnTo>
                    <a:pt x="431" y="557"/>
                  </a:lnTo>
                  <a:lnTo>
                    <a:pt x="443" y="526"/>
                  </a:lnTo>
                  <a:lnTo>
                    <a:pt x="462" y="497"/>
                  </a:lnTo>
                  <a:lnTo>
                    <a:pt x="485" y="470"/>
                  </a:lnTo>
                  <a:lnTo>
                    <a:pt x="558" y="403"/>
                  </a:lnTo>
                  <a:close/>
                  <a:moveTo>
                    <a:pt x="887" y="371"/>
                  </a:moveTo>
                  <a:lnTo>
                    <a:pt x="1188" y="372"/>
                  </a:lnTo>
                  <a:lnTo>
                    <a:pt x="1291" y="375"/>
                  </a:lnTo>
                  <a:lnTo>
                    <a:pt x="1291" y="704"/>
                  </a:lnTo>
                  <a:lnTo>
                    <a:pt x="784" y="704"/>
                  </a:lnTo>
                  <a:lnTo>
                    <a:pt x="784" y="375"/>
                  </a:lnTo>
                  <a:lnTo>
                    <a:pt x="887" y="371"/>
                  </a:lnTo>
                  <a:close/>
                  <a:moveTo>
                    <a:pt x="1033" y="0"/>
                  </a:moveTo>
                  <a:lnTo>
                    <a:pt x="1112" y="2"/>
                  </a:lnTo>
                  <a:lnTo>
                    <a:pt x="1185" y="8"/>
                  </a:lnTo>
                  <a:lnTo>
                    <a:pt x="1257" y="19"/>
                  </a:lnTo>
                  <a:lnTo>
                    <a:pt x="1324" y="34"/>
                  </a:lnTo>
                  <a:lnTo>
                    <a:pt x="1305" y="96"/>
                  </a:lnTo>
                  <a:lnTo>
                    <a:pt x="1291" y="133"/>
                  </a:lnTo>
                  <a:lnTo>
                    <a:pt x="1271" y="168"/>
                  </a:lnTo>
                  <a:lnTo>
                    <a:pt x="1247" y="201"/>
                  </a:lnTo>
                  <a:lnTo>
                    <a:pt x="1218" y="229"/>
                  </a:lnTo>
                  <a:lnTo>
                    <a:pt x="1187" y="253"/>
                  </a:lnTo>
                  <a:lnTo>
                    <a:pt x="1158" y="251"/>
                  </a:lnTo>
                  <a:lnTo>
                    <a:pt x="1129" y="251"/>
                  </a:lnTo>
                  <a:lnTo>
                    <a:pt x="1101" y="251"/>
                  </a:lnTo>
                  <a:lnTo>
                    <a:pt x="1075" y="251"/>
                  </a:lnTo>
                  <a:lnTo>
                    <a:pt x="1052" y="251"/>
                  </a:lnTo>
                  <a:lnTo>
                    <a:pt x="1037" y="251"/>
                  </a:lnTo>
                  <a:lnTo>
                    <a:pt x="1020" y="251"/>
                  </a:lnTo>
                  <a:lnTo>
                    <a:pt x="998" y="251"/>
                  </a:lnTo>
                  <a:lnTo>
                    <a:pt x="973" y="251"/>
                  </a:lnTo>
                  <a:lnTo>
                    <a:pt x="944" y="251"/>
                  </a:lnTo>
                  <a:lnTo>
                    <a:pt x="914" y="251"/>
                  </a:lnTo>
                  <a:lnTo>
                    <a:pt x="887" y="253"/>
                  </a:lnTo>
                  <a:lnTo>
                    <a:pt x="855" y="229"/>
                  </a:lnTo>
                  <a:lnTo>
                    <a:pt x="826" y="201"/>
                  </a:lnTo>
                  <a:lnTo>
                    <a:pt x="802" y="168"/>
                  </a:lnTo>
                  <a:lnTo>
                    <a:pt x="783" y="133"/>
                  </a:lnTo>
                  <a:lnTo>
                    <a:pt x="768" y="96"/>
                  </a:lnTo>
                  <a:lnTo>
                    <a:pt x="752" y="31"/>
                  </a:lnTo>
                  <a:lnTo>
                    <a:pt x="819" y="18"/>
                  </a:lnTo>
                  <a:lnTo>
                    <a:pt x="887" y="7"/>
                  </a:lnTo>
                  <a:lnTo>
                    <a:pt x="959" y="1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3"/>
            <p:cNvSpPr>
              <a:spLocks noEditPoints="1"/>
            </p:cNvSpPr>
            <p:nvPr/>
          </p:nvSpPr>
          <p:spPr bwMode="auto">
            <a:xfrm>
              <a:off x="8206383" y="1935641"/>
              <a:ext cx="548648" cy="455616"/>
            </a:xfrm>
            <a:custGeom>
              <a:avLst/>
              <a:gdLst>
                <a:gd name="T0" fmla="*/ 2257 w 2299"/>
                <a:gd name="T1" fmla="*/ 1589 h 1911"/>
                <a:gd name="T2" fmla="*/ 2212 w 2299"/>
                <a:gd name="T3" fmla="*/ 1905 h 1911"/>
                <a:gd name="T4" fmla="*/ 2149 w 2299"/>
                <a:gd name="T5" fmla="*/ 1888 h 1911"/>
                <a:gd name="T6" fmla="*/ 2076 w 2299"/>
                <a:gd name="T7" fmla="*/ 1836 h 1911"/>
                <a:gd name="T8" fmla="*/ 2054 w 2299"/>
                <a:gd name="T9" fmla="*/ 1747 h 1911"/>
                <a:gd name="T10" fmla="*/ 2078 w 2299"/>
                <a:gd name="T11" fmla="*/ 1648 h 1911"/>
                <a:gd name="T12" fmla="*/ 2155 w 2299"/>
                <a:gd name="T13" fmla="*/ 1592 h 1911"/>
                <a:gd name="T14" fmla="*/ 117 w 2299"/>
                <a:gd name="T15" fmla="*/ 1587 h 1911"/>
                <a:gd name="T16" fmla="*/ 207 w 2299"/>
                <a:gd name="T17" fmla="*/ 1629 h 1911"/>
                <a:gd name="T18" fmla="*/ 245 w 2299"/>
                <a:gd name="T19" fmla="*/ 1725 h 1911"/>
                <a:gd name="T20" fmla="*/ 233 w 2299"/>
                <a:gd name="T21" fmla="*/ 1816 h 1911"/>
                <a:gd name="T22" fmla="*/ 171 w 2299"/>
                <a:gd name="T23" fmla="*/ 1880 h 1911"/>
                <a:gd name="T24" fmla="*/ 97 w 2299"/>
                <a:gd name="T25" fmla="*/ 1903 h 1911"/>
                <a:gd name="T26" fmla="*/ 38 w 2299"/>
                <a:gd name="T27" fmla="*/ 1589 h 1911"/>
                <a:gd name="T28" fmla="*/ 86 w 2299"/>
                <a:gd name="T29" fmla="*/ 1586 h 1911"/>
                <a:gd name="T30" fmla="*/ 1457 w 2299"/>
                <a:gd name="T31" fmla="*/ 868 h 1911"/>
                <a:gd name="T32" fmla="*/ 1493 w 2299"/>
                <a:gd name="T33" fmla="*/ 888 h 1911"/>
                <a:gd name="T34" fmla="*/ 1499 w 2299"/>
                <a:gd name="T35" fmla="*/ 911 h 1911"/>
                <a:gd name="T36" fmla="*/ 1497 w 2299"/>
                <a:gd name="T37" fmla="*/ 1020 h 1911"/>
                <a:gd name="T38" fmla="*/ 1495 w 2299"/>
                <a:gd name="T39" fmla="*/ 1189 h 1911"/>
                <a:gd name="T40" fmla="*/ 884 w 2299"/>
                <a:gd name="T41" fmla="*/ 1192 h 1911"/>
                <a:gd name="T42" fmla="*/ 776 w 2299"/>
                <a:gd name="T43" fmla="*/ 1057 h 1911"/>
                <a:gd name="T44" fmla="*/ 774 w 2299"/>
                <a:gd name="T45" fmla="*/ 929 h 1911"/>
                <a:gd name="T46" fmla="*/ 776 w 2299"/>
                <a:gd name="T47" fmla="*/ 893 h 1911"/>
                <a:gd name="T48" fmla="*/ 803 w 2299"/>
                <a:gd name="T49" fmla="*/ 870 h 1911"/>
                <a:gd name="T50" fmla="*/ 884 w 2299"/>
                <a:gd name="T51" fmla="*/ 863 h 1911"/>
                <a:gd name="T52" fmla="*/ 1249 w 2299"/>
                <a:gd name="T53" fmla="*/ 858 h 1911"/>
                <a:gd name="T54" fmla="*/ 1142 w 2299"/>
                <a:gd name="T55" fmla="*/ 1194 h 1911"/>
                <a:gd name="T56" fmla="*/ 1023 w 2299"/>
                <a:gd name="T57" fmla="*/ 858 h 1911"/>
                <a:gd name="T58" fmla="*/ 1184 w 2299"/>
                <a:gd name="T59" fmla="*/ 2 h 1911"/>
                <a:gd name="T60" fmla="*/ 1234 w 2299"/>
                <a:gd name="T61" fmla="*/ 157 h 1911"/>
                <a:gd name="T62" fmla="*/ 1252 w 2299"/>
                <a:gd name="T63" fmla="*/ 176 h 1911"/>
                <a:gd name="T64" fmla="*/ 1335 w 2299"/>
                <a:gd name="T65" fmla="*/ 106 h 1911"/>
                <a:gd name="T66" fmla="*/ 1413 w 2299"/>
                <a:gd name="T67" fmla="*/ 209 h 1911"/>
                <a:gd name="T68" fmla="*/ 1436 w 2299"/>
                <a:gd name="T69" fmla="*/ 303 h 1911"/>
                <a:gd name="T70" fmla="*/ 1467 w 2299"/>
                <a:gd name="T71" fmla="*/ 338 h 1911"/>
                <a:gd name="T72" fmla="*/ 1505 w 2299"/>
                <a:gd name="T73" fmla="*/ 379 h 1911"/>
                <a:gd name="T74" fmla="*/ 1514 w 2299"/>
                <a:gd name="T75" fmla="*/ 402 h 1911"/>
                <a:gd name="T76" fmla="*/ 1352 w 2299"/>
                <a:gd name="T77" fmla="*/ 385 h 1911"/>
                <a:gd name="T78" fmla="*/ 1060 w 2299"/>
                <a:gd name="T79" fmla="*/ 370 h 1911"/>
                <a:gd name="T80" fmla="*/ 761 w 2299"/>
                <a:gd name="T81" fmla="*/ 419 h 1911"/>
                <a:gd name="T82" fmla="*/ 753 w 2299"/>
                <a:gd name="T83" fmla="*/ 386 h 1911"/>
                <a:gd name="T84" fmla="*/ 776 w 2299"/>
                <a:gd name="T85" fmla="*/ 360 h 1911"/>
                <a:gd name="T86" fmla="*/ 817 w 2299"/>
                <a:gd name="T87" fmla="*/ 315 h 1911"/>
                <a:gd name="T88" fmla="*/ 838 w 2299"/>
                <a:gd name="T89" fmla="*/ 253 h 1911"/>
                <a:gd name="T90" fmla="*/ 902 w 2299"/>
                <a:gd name="T91" fmla="*/ 141 h 1911"/>
                <a:gd name="T92" fmla="*/ 1004 w 2299"/>
                <a:gd name="T93" fmla="*/ 177 h 1911"/>
                <a:gd name="T94" fmla="*/ 1028 w 2299"/>
                <a:gd name="T95" fmla="*/ 159 h 1911"/>
                <a:gd name="T96" fmla="*/ 1064 w 2299"/>
                <a:gd name="T97" fmla="*/ 6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99" h="1911">
                  <a:moveTo>
                    <a:pt x="2213" y="1586"/>
                  </a:moveTo>
                  <a:lnTo>
                    <a:pt x="2231" y="1586"/>
                  </a:lnTo>
                  <a:lnTo>
                    <a:pt x="2247" y="1587"/>
                  </a:lnTo>
                  <a:lnTo>
                    <a:pt x="2257" y="1589"/>
                  </a:lnTo>
                  <a:lnTo>
                    <a:pt x="2261" y="1589"/>
                  </a:lnTo>
                  <a:lnTo>
                    <a:pt x="2299" y="1598"/>
                  </a:lnTo>
                  <a:lnTo>
                    <a:pt x="2252" y="1911"/>
                  </a:lnTo>
                  <a:lnTo>
                    <a:pt x="2212" y="1905"/>
                  </a:lnTo>
                  <a:lnTo>
                    <a:pt x="2202" y="1903"/>
                  </a:lnTo>
                  <a:lnTo>
                    <a:pt x="2188" y="1900"/>
                  </a:lnTo>
                  <a:lnTo>
                    <a:pt x="2170" y="1895"/>
                  </a:lnTo>
                  <a:lnTo>
                    <a:pt x="2149" y="1888"/>
                  </a:lnTo>
                  <a:lnTo>
                    <a:pt x="2128" y="1880"/>
                  </a:lnTo>
                  <a:lnTo>
                    <a:pt x="2108" y="1868"/>
                  </a:lnTo>
                  <a:lnTo>
                    <a:pt x="2091" y="1854"/>
                  </a:lnTo>
                  <a:lnTo>
                    <a:pt x="2076" y="1836"/>
                  </a:lnTo>
                  <a:lnTo>
                    <a:pt x="2067" y="1816"/>
                  </a:lnTo>
                  <a:lnTo>
                    <a:pt x="2060" y="1793"/>
                  </a:lnTo>
                  <a:lnTo>
                    <a:pt x="2056" y="1770"/>
                  </a:lnTo>
                  <a:lnTo>
                    <a:pt x="2054" y="1747"/>
                  </a:lnTo>
                  <a:lnTo>
                    <a:pt x="2055" y="1725"/>
                  </a:lnTo>
                  <a:lnTo>
                    <a:pt x="2060" y="1697"/>
                  </a:lnTo>
                  <a:lnTo>
                    <a:pt x="2067" y="1670"/>
                  </a:lnTo>
                  <a:lnTo>
                    <a:pt x="2078" y="1648"/>
                  </a:lnTo>
                  <a:lnTo>
                    <a:pt x="2092" y="1629"/>
                  </a:lnTo>
                  <a:lnTo>
                    <a:pt x="2109" y="1614"/>
                  </a:lnTo>
                  <a:lnTo>
                    <a:pt x="2131" y="1602"/>
                  </a:lnTo>
                  <a:lnTo>
                    <a:pt x="2155" y="1592"/>
                  </a:lnTo>
                  <a:lnTo>
                    <a:pt x="2183" y="1587"/>
                  </a:lnTo>
                  <a:lnTo>
                    <a:pt x="2213" y="1586"/>
                  </a:lnTo>
                  <a:close/>
                  <a:moveTo>
                    <a:pt x="86" y="1586"/>
                  </a:moveTo>
                  <a:lnTo>
                    <a:pt x="117" y="1587"/>
                  </a:lnTo>
                  <a:lnTo>
                    <a:pt x="144" y="1592"/>
                  </a:lnTo>
                  <a:lnTo>
                    <a:pt x="169" y="1602"/>
                  </a:lnTo>
                  <a:lnTo>
                    <a:pt x="190" y="1614"/>
                  </a:lnTo>
                  <a:lnTo>
                    <a:pt x="207" y="1629"/>
                  </a:lnTo>
                  <a:lnTo>
                    <a:pt x="222" y="1648"/>
                  </a:lnTo>
                  <a:lnTo>
                    <a:pt x="233" y="1670"/>
                  </a:lnTo>
                  <a:lnTo>
                    <a:pt x="240" y="1697"/>
                  </a:lnTo>
                  <a:lnTo>
                    <a:pt x="245" y="1725"/>
                  </a:lnTo>
                  <a:lnTo>
                    <a:pt x="246" y="1747"/>
                  </a:lnTo>
                  <a:lnTo>
                    <a:pt x="244" y="1770"/>
                  </a:lnTo>
                  <a:lnTo>
                    <a:pt x="240" y="1793"/>
                  </a:lnTo>
                  <a:lnTo>
                    <a:pt x="233" y="1816"/>
                  </a:lnTo>
                  <a:lnTo>
                    <a:pt x="223" y="1836"/>
                  </a:lnTo>
                  <a:lnTo>
                    <a:pt x="208" y="1854"/>
                  </a:lnTo>
                  <a:lnTo>
                    <a:pt x="192" y="1868"/>
                  </a:lnTo>
                  <a:lnTo>
                    <a:pt x="171" y="1880"/>
                  </a:lnTo>
                  <a:lnTo>
                    <a:pt x="150" y="1888"/>
                  </a:lnTo>
                  <a:lnTo>
                    <a:pt x="130" y="1895"/>
                  </a:lnTo>
                  <a:lnTo>
                    <a:pt x="112" y="1900"/>
                  </a:lnTo>
                  <a:lnTo>
                    <a:pt x="97" y="1903"/>
                  </a:lnTo>
                  <a:lnTo>
                    <a:pt x="88" y="1905"/>
                  </a:lnTo>
                  <a:lnTo>
                    <a:pt x="49" y="1911"/>
                  </a:lnTo>
                  <a:lnTo>
                    <a:pt x="0" y="1598"/>
                  </a:lnTo>
                  <a:lnTo>
                    <a:pt x="38" y="1589"/>
                  </a:lnTo>
                  <a:lnTo>
                    <a:pt x="43" y="1589"/>
                  </a:lnTo>
                  <a:lnTo>
                    <a:pt x="52" y="1587"/>
                  </a:lnTo>
                  <a:lnTo>
                    <a:pt x="68" y="1586"/>
                  </a:lnTo>
                  <a:lnTo>
                    <a:pt x="86" y="1586"/>
                  </a:lnTo>
                  <a:close/>
                  <a:moveTo>
                    <a:pt x="1389" y="863"/>
                  </a:moveTo>
                  <a:lnTo>
                    <a:pt x="1416" y="864"/>
                  </a:lnTo>
                  <a:lnTo>
                    <a:pt x="1439" y="865"/>
                  </a:lnTo>
                  <a:lnTo>
                    <a:pt x="1457" y="868"/>
                  </a:lnTo>
                  <a:lnTo>
                    <a:pt x="1470" y="870"/>
                  </a:lnTo>
                  <a:lnTo>
                    <a:pt x="1478" y="875"/>
                  </a:lnTo>
                  <a:lnTo>
                    <a:pt x="1485" y="881"/>
                  </a:lnTo>
                  <a:lnTo>
                    <a:pt x="1493" y="888"/>
                  </a:lnTo>
                  <a:lnTo>
                    <a:pt x="1497" y="893"/>
                  </a:lnTo>
                  <a:lnTo>
                    <a:pt x="1499" y="895"/>
                  </a:lnTo>
                  <a:lnTo>
                    <a:pt x="1499" y="899"/>
                  </a:lnTo>
                  <a:lnTo>
                    <a:pt x="1499" y="911"/>
                  </a:lnTo>
                  <a:lnTo>
                    <a:pt x="1499" y="931"/>
                  </a:lnTo>
                  <a:lnTo>
                    <a:pt x="1497" y="955"/>
                  </a:lnTo>
                  <a:lnTo>
                    <a:pt x="1497" y="986"/>
                  </a:lnTo>
                  <a:lnTo>
                    <a:pt x="1497" y="1020"/>
                  </a:lnTo>
                  <a:lnTo>
                    <a:pt x="1496" y="1059"/>
                  </a:lnTo>
                  <a:lnTo>
                    <a:pt x="1496" y="1101"/>
                  </a:lnTo>
                  <a:lnTo>
                    <a:pt x="1495" y="1145"/>
                  </a:lnTo>
                  <a:lnTo>
                    <a:pt x="1495" y="1189"/>
                  </a:lnTo>
                  <a:lnTo>
                    <a:pt x="1389" y="1192"/>
                  </a:lnTo>
                  <a:lnTo>
                    <a:pt x="1389" y="863"/>
                  </a:lnTo>
                  <a:close/>
                  <a:moveTo>
                    <a:pt x="884" y="863"/>
                  </a:moveTo>
                  <a:lnTo>
                    <a:pt x="884" y="1192"/>
                  </a:lnTo>
                  <a:lnTo>
                    <a:pt x="777" y="1188"/>
                  </a:lnTo>
                  <a:lnTo>
                    <a:pt x="777" y="1142"/>
                  </a:lnTo>
                  <a:lnTo>
                    <a:pt x="776" y="1099"/>
                  </a:lnTo>
                  <a:lnTo>
                    <a:pt x="776" y="1057"/>
                  </a:lnTo>
                  <a:lnTo>
                    <a:pt x="776" y="1019"/>
                  </a:lnTo>
                  <a:lnTo>
                    <a:pt x="774" y="984"/>
                  </a:lnTo>
                  <a:lnTo>
                    <a:pt x="774" y="953"/>
                  </a:lnTo>
                  <a:lnTo>
                    <a:pt x="774" y="929"/>
                  </a:lnTo>
                  <a:lnTo>
                    <a:pt x="774" y="911"/>
                  </a:lnTo>
                  <a:lnTo>
                    <a:pt x="774" y="899"/>
                  </a:lnTo>
                  <a:lnTo>
                    <a:pt x="774" y="895"/>
                  </a:lnTo>
                  <a:lnTo>
                    <a:pt x="776" y="893"/>
                  </a:lnTo>
                  <a:lnTo>
                    <a:pt x="780" y="888"/>
                  </a:lnTo>
                  <a:lnTo>
                    <a:pt x="786" y="881"/>
                  </a:lnTo>
                  <a:lnTo>
                    <a:pt x="795" y="875"/>
                  </a:lnTo>
                  <a:lnTo>
                    <a:pt x="803" y="870"/>
                  </a:lnTo>
                  <a:lnTo>
                    <a:pt x="814" y="868"/>
                  </a:lnTo>
                  <a:lnTo>
                    <a:pt x="832" y="865"/>
                  </a:lnTo>
                  <a:lnTo>
                    <a:pt x="857" y="864"/>
                  </a:lnTo>
                  <a:lnTo>
                    <a:pt x="884" y="863"/>
                  </a:lnTo>
                  <a:close/>
                  <a:moveTo>
                    <a:pt x="1113" y="858"/>
                  </a:moveTo>
                  <a:lnTo>
                    <a:pt x="1159" y="858"/>
                  </a:lnTo>
                  <a:lnTo>
                    <a:pt x="1206" y="858"/>
                  </a:lnTo>
                  <a:lnTo>
                    <a:pt x="1249" y="858"/>
                  </a:lnTo>
                  <a:lnTo>
                    <a:pt x="1287" y="859"/>
                  </a:lnTo>
                  <a:lnTo>
                    <a:pt x="1287" y="1193"/>
                  </a:lnTo>
                  <a:lnTo>
                    <a:pt x="1216" y="1194"/>
                  </a:lnTo>
                  <a:lnTo>
                    <a:pt x="1142" y="1194"/>
                  </a:lnTo>
                  <a:lnTo>
                    <a:pt x="1062" y="1194"/>
                  </a:lnTo>
                  <a:lnTo>
                    <a:pt x="985" y="1193"/>
                  </a:lnTo>
                  <a:lnTo>
                    <a:pt x="985" y="859"/>
                  </a:lnTo>
                  <a:lnTo>
                    <a:pt x="1023" y="858"/>
                  </a:lnTo>
                  <a:lnTo>
                    <a:pt x="1067" y="858"/>
                  </a:lnTo>
                  <a:lnTo>
                    <a:pt x="1113" y="858"/>
                  </a:lnTo>
                  <a:close/>
                  <a:moveTo>
                    <a:pt x="1139" y="0"/>
                  </a:moveTo>
                  <a:lnTo>
                    <a:pt x="1184" y="2"/>
                  </a:lnTo>
                  <a:lnTo>
                    <a:pt x="1225" y="8"/>
                  </a:lnTo>
                  <a:lnTo>
                    <a:pt x="1263" y="16"/>
                  </a:lnTo>
                  <a:lnTo>
                    <a:pt x="1262" y="30"/>
                  </a:lnTo>
                  <a:lnTo>
                    <a:pt x="1234" y="157"/>
                  </a:lnTo>
                  <a:lnTo>
                    <a:pt x="1235" y="159"/>
                  </a:lnTo>
                  <a:lnTo>
                    <a:pt x="1240" y="164"/>
                  </a:lnTo>
                  <a:lnTo>
                    <a:pt x="1245" y="171"/>
                  </a:lnTo>
                  <a:lnTo>
                    <a:pt x="1252" y="176"/>
                  </a:lnTo>
                  <a:lnTo>
                    <a:pt x="1259" y="177"/>
                  </a:lnTo>
                  <a:lnTo>
                    <a:pt x="1265" y="174"/>
                  </a:lnTo>
                  <a:lnTo>
                    <a:pt x="1305" y="85"/>
                  </a:lnTo>
                  <a:lnTo>
                    <a:pt x="1335" y="106"/>
                  </a:lnTo>
                  <a:lnTo>
                    <a:pt x="1361" y="129"/>
                  </a:lnTo>
                  <a:lnTo>
                    <a:pt x="1382" y="154"/>
                  </a:lnTo>
                  <a:lnTo>
                    <a:pt x="1399" y="181"/>
                  </a:lnTo>
                  <a:lnTo>
                    <a:pt x="1413" y="209"/>
                  </a:lnTo>
                  <a:lnTo>
                    <a:pt x="1422" y="234"/>
                  </a:lnTo>
                  <a:lnTo>
                    <a:pt x="1430" y="259"/>
                  </a:lnTo>
                  <a:lnTo>
                    <a:pt x="1433" y="282"/>
                  </a:lnTo>
                  <a:lnTo>
                    <a:pt x="1436" y="303"/>
                  </a:lnTo>
                  <a:lnTo>
                    <a:pt x="1441" y="308"/>
                  </a:lnTo>
                  <a:lnTo>
                    <a:pt x="1448" y="316"/>
                  </a:lnTo>
                  <a:lnTo>
                    <a:pt x="1457" y="326"/>
                  </a:lnTo>
                  <a:lnTo>
                    <a:pt x="1467" y="338"/>
                  </a:lnTo>
                  <a:lnTo>
                    <a:pt x="1478" y="349"/>
                  </a:lnTo>
                  <a:lnTo>
                    <a:pt x="1488" y="361"/>
                  </a:lnTo>
                  <a:lnTo>
                    <a:pt x="1497" y="371"/>
                  </a:lnTo>
                  <a:lnTo>
                    <a:pt x="1505" y="379"/>
                  </a:lnTo>
                  <a:lnTo>
                    <a:pt x="1509" y="384"/>
                  </a:lnTo>
                  <a:lnTo>
                    <a:pt x="1511" y="386"/>
                  </a:lnTo>
                  <a:lnTo>
                    <a:pt x="1513" y="394"/>
                  </a:lnTo>
                  <a:lnTo>
                    <a:pt x="1514" y="402"/>
                  </a:lnTo>
                  <a:lnTo>
                    <a:pt x="1511" y="411"/>
                  </a:lnTo>
                  <a:lnTo>
                    <a:pt x="1502" y="419"/>
                  </a:lnTo>
                  <a:lnTo>
                    <a:pt x="1427" y="400"/>
                  </a:lnTo>
                  <a:lnTo>
                    <a:pt x="1352" y="385"/>
                  </a:lnTo>
                  <a:lnTo>
                    <a:pt x="1277" y="376"/>
                  </a:lnTo>
                  <a:lnTo>
                    <a:pt x="1204" y="370"/>
                  </a:lnTo>
                  <a:lnTo>
                    <a:pt x="1131" y="368"/>
                  </a:lnTo>
                  <a:lnTo>
                    <a:pt x="1060" y="370"/>
                  </a:lnTo>
                  <a:lnTo>
                    <a:pt x="986" y="376"/>
                  </a:lnTo>
                  <a:lnTo>
                    <a:pt x="911" y="385"/>
                  </a:lnTo>
                  <a:lnTo>
                    <a:pt x="836" y="400"/>
                  </a:lnTo>
                  <a:lnTo>
                    <a:pt x="761" y="419"/>
                  </a:lnTo>
                  <a:lnTo>
                    <a:pt x="753" y="411"/>
                  </a:lnTo>
                  <a:lnTo>
                    <a:pt x="749" y="402"/>
                  </a:lnTo>
                  <a:lnTo>
                    <a:pt x="750" y="394"/>
                  </a:lnTo>
                  <a:lnTo>
                    <a:pt x="753" y="386"/>
                  </a:lnTo>
                  <a:lnTo>
                    <a:pt x="754" y="384"/>
                  </a:lnTo>
                  <a:lnTo>
                    <a:pt x="759" y="379"/>
                  </a:lnTo>
                  <a:lnTo>
                    <a:pt x="767" y="371"/>
                  </a:lnTo>
                  <a:lnTo>
                    <a:pt x="776" y="360"/>
                  </a:lnTo>
                  <a:lnTo>
                    <a:pt x="786" y="348"/>
                  </a:lnTo>
                  <a:lnTo>
                    <a:pt x="797" y="337"/>
                  </a:lnTo>
                  <a:lnTo>
                    <a:pt x="807" y="325"/>
                  </a:lnTo>
                  <a:lnTo>
                    <a:pt x="817" y="315"/>
                  </a:lnTo>
                  <a:lnTo>
                    <a:pt x="824" y="307"/>
                  </a:lnTo>
                  <a:lnTo>
                    <a:pt x="829" y="302"/>
                  </a:lnTo>
                  <a:lnTo>
                    <a:pt x="831" y="279"/>
                  </a:lnTo>
                  <a:lnTo>
                    <a:pt x="838" y="253"/>
                  </a:lnTo>
                  <a:lnTo>
                    <a:pt x="848" y="226"/>
                  </a:lnTo>
                  <a:lnTo>
                    <a:pt x="861" y="198"/>
                  </a:lnTo>
                  <a:lnTo>
                    <a:pt x="879" y="169"/>
                  </a:lnTo>
                  <a:lnTo>
                    <a:pt x="902" y="141"/>
                  </a:lnTo>
                  <a:lnTo>
                    <a:pt x="929" y="116"/>
                  </a:lnTo>
                  <a:lnTo>
                    <a:pt x="961" y="91"/>
                  </a:lnTo>
                  <a:lnTo>
                    <a:pt x="998" y="174"/>
                  </a:lnTo>
                  <a:lnTo>
                    <a:pt x="1004" y="177"/>
                  </a:lnTo>
                  <a:lnTo>
                    <a:pt x="1011" y="176"/>
                  </a:lnTo>
                  <a:lnTo>
                    <a:pt x="1019" y="171"/>
                  </a:lnTo>
                  <a:lnTo>
                    <a:pt x="1023" y="164"/>
                  </a:lnTo>
                  <a:lnTo>
                    <a:pt x="1028" y="159"/>
                  </a:lnTo>
                  <a:lnTo>
                    <a:pt x="1029" y="157"/>
                  </a:lnTo>
                  <a:lnTo>
                    <a:pt x="1000" y="20"/>
                  </a:lnTo>
                  <a:lnTo>
                    <a:pt x="1031" y="12"/>
                  </a:lnTo>
                  <a:lnTo>
                    <a:pt x="1064" y="6"/>
                  </a:lnTo>
                  <a:lnTo>
                    <a:pt x="1101" y="1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2" name="Group 101"/>
          <p:cNvGrpSpPr>
            <a:grpSpLocks noChangeAspect="1"/>
          </p:cNvGrpSpPr>
          <p:nvPr/>
        </p:nvGrpSpPr>
        <p:grpSpPr>
          <a:xfrm>
            <a:off x="4569288" y="2149345"/>
            <a:ext cx="474663" cy="590550"/>
            <a:chOff x="8782050" y="2120582"/>
            <a:chExt cx="474663" cy="590550"/>
          </a:xfrm>
        </p:grpSpPr>
        <p:sp useBgFill="1">
          <p:nvSpPr>
            <p:cNvPr id="103" name="Freeform 51"/>
            <p:cNvSpPr>
              <a:spLocks/>
            </p:cNvSpPr>
            <p:nvPr/>
          </p:nvSpPr>
          <p:spPr bwMode="auto">
            <a:xfrm>
              <a:off x="8782050" y="2120582"/>
              <a:ext cx="474663" cy="590550"/>
            </a:xfrm>
            <a:custGeom>
              <a:avLst/>
              <a:gdLst>
                <a:gd name="T0" fmla="*/ 1123 w 2087"/>
                <a:gd name="T1" fmla="*/ 27 h 2600"/>
                <a:gd name="T2" fmla="*/ 1242 w 2087"/>
                <a:gd name="T3" fmla="*/ 130 h 2600"/>
                <a:gd name="T4" fmla="*/ 1288 w 2087"/>
                <a:gd name="T5" fmla="*/ 284 h 2600"/>
                <a:gd name="T6" fmla="*/ 1251 w 2087"/>
                <a:gd name="T7" fmla="*/ 427 h 2600"/>
                <a:gd name="T8" fmla="*/ 1336 w 2087"/>
                <a:gd name="T9" fmla="*/ 437 h 2600"/>
                <a:gd name="T10" fmla="*/ 1431 w 2087"/>
                <a:gd name="T11" fmla="*/ 307 h 2600"/>
                <a:gd name="T12" fmla="*/ 1579 w 2087"/>
                <a:gd name="T13" fmla="*/ 241 h 2600"/>
                <a:gd name="T14" fmla="*/ 1752 w 2087"/>
                <a:gd name="T15" fmla="*/ 268 h 2600"/>
                <a:gd name="T16" fmla="*/ 1880 w 2087"/>
                <a:gd name="T17" fmla="*/ 380 h 2600"/>
                <a:gd name="T18" fmla="*/ 1932 w 2087"/>
                <a:gd name="T19" fmla="*/ 545 h 2600"/>
                <a:gd name="T20" fmla="*/ 1883 w 2087"/>
                <a:gd name="T21" fmla="*/ 714 h 2600"/>
                <a:gd name="T22" fmla="*/ 1976 w 2087"/>
                <a:gd name="T23" fmla="*/ 775 h 2600"/>
                <a:gd name="T24" fmla="*/ 2042 w 2087"/>
                <a:gd name="T25" fmla="*/ 879 h 2600"/>
                <a:gd name="T26" fmla="*/ 2086 w 2087"/>
                <a:gd name="T27" fmla="*/ 1422 h 2600"/>
                <a:gd name="T28" fmla="*/ 2032 w 2087"/>
                <a:gd name="T29" fmla="*/ 1542 h 2600"/>
                <a:gd name="T30" fmla="*/ 1950 w 2087"/>
                <a:gd name="T31" fmla="*/ 2456 h 2600"/>
                <a:gd name="T32" fmla="*/ 1885 w 2087"/>
                <a:gd name="T33" fmla="*/ 2559 h 2600"/>
                <a:gd name="T34" fmla="*/ 1770 w 2087"/>
                <a:gd name="T35" fmla="*/ 2600 h 2600"/>
                <a:gd name="T36" fmla="*/ 1645 w 2087"/>
                <a:gd name="T37" fmla="*/ 2581 h 2600"/>
                <a:gd name="T38" fmla="*/ 1548 w 2087"/>
                <a:gd name="T39" fmla="*/ 2598 h 2600"/>
                <a:gd name="T40" fmla="*/ 1413 w 2087"/>
                <a:gd name="T41" fmla="*/ 2589 h 2600"/>
                <a:gd name="T42" fmla="*/ 1320 w 2087"/>
                <a:gd name="T43" fmla="*/ 2514 h 2600"/>
                <a:gd name="T44" fmla="*/ 1278 w 2087"/>
                <a:gd name="T45" fmla="*/ 2029 h 2600"/>
                <a:gd name="T46" fmla="*/ 1190 w 2087"/>
                <a:gd name="T47" fmla="*/ 2097 h 2600"/>
                <a:gd name="T48" fmla="*/ 1061 w 2087"/>
                <a:gd name="T49" fmla="*/ 2104 h 2600"/>
                <a:gd name="T50" fmla="*/ 945 w 2087"/>
                <a:gd name="T51" fmla="*/ 2104 h 2600"/>
                <a:gd name="T52" fmla="*/ 817 w 2087"/>
                <a:gd name="T53" fmla="*/ 2097 h 2600"/>
                <a:gd name="T54" fmla="*/ 740 w 2087"/>
                <a:gd name="T55" fmla="*/ 2273 h 2600"/>
                <a:gd name="T56" fmla="*/ 696 w 2087"/>
                <a:gd name="T57" fmla="*/ 2382 h 2600"/>
                <a:gd name="T58" fmla="*/ 594 w 2087"/>
                <a:gd name="T59" fmla="*/ 2439 h 2600"/>
                <a:gd name="T60" fmla="*/ 458 w 2087"/>
                <a:gd name="T61" fmla="*/ 2430 h 2600"/>
                <a:gd name="T62" fmla="*/ 337 w 2087"/>
                <a:gd name="T63" fmla="*/ 2442 h 2600"/>
                <a:gd name="T64" fmla="*/ 210 w 2087"/>
                <a:gd name="T65" fmla="*/ 2419 h 2600"/>
                <a:gd name="T66" fmla="*/ 134 w 2087"/>
                <a:gd name="T67" fmla="*/ 2334 h 2600"/>
                <a:gd name="T68" fmla="*/ 71 w 2087"/>
                <a:gd name="T69" fmla="*/ 1499 h 2600"/>
                <a:gd name="T70" fmla="*/ 6 w 2087"/>
                <a:gd name="T71" fmla="*/ 1398 h 2600"/>
                <a:gd name="T72" fmla="*/ 32 w 2087"/>
                <a:gd name="T73" fmla="*/ 902 h 2600"/>
                <a:gd name="T74" fmla="*/ 89 w 2087"/>
                <a:gd name="T75" fmla="*/ 787 h 2600"/>
                <a:gd name="T76" fmla="*/ 179 w 2087"/>
                <a:gd name="T77" fmla="*/ 721 h 2600"/>
                <a:gd name="T78" fmla="*/ 140 w 2087"/>
                <a:gd name="T79" fmla="*/ 573 h 2600"/>
                <a:gd name="T80" fmla="*/ 188 w 2087"/>
                <a:gd name="T81" fmla="*/ 417 h 2600"/>
                <a:gd name="T82" fmla="*/ 308 w 2087"/>
                <a:gd name="T83" fmla="*/ 311 h 2600"/>
                <a:gd name="T84" fmla="*/ 469 w 2087"/>
                <a:gd name="T85" fmla="*/ 287 h 2600"/>
                <a:gd name="T86" fmla="*/ 607 w 2087"/>
                <a:gd name="T87" fmla="*/ 346 h 2600"/>
                <a:gd name="T88" fmla="*/ 697 w 2087"/>
                <a:gd name="T89" fmla="*/ 464 h 2600"/>
                <a:gd name="T90" fmla="*/ 727 w 2087"/>
                <a:gd name="T91" fmla="*/ 358 h 2600"/>
                <a:gd name="T92" fmla="*/ 731 w 2087"/>
                <a:gd name="T93" fmla="*/ 203 h 2600"/>
                <a:gd name="T94" fmla="*/ 817 w 2087"/>
                <a:gd name="T95" fmla="*/ 71 h 2600"/>
                <a:gd name="T96" fmla="*/ 961 w 2087"/>
                <a:gd name="T97" fmla="*/ 3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87" h="2600">
                  <a:moveTo>
                    <a:pt x="1002" y="0"/>
                  </a:moveTo>
                  <a:lnTo>
                    <a:pt x="1044" y="3"/>
                  </a:lnTo>
                  <a:lnTo>
                    <a:pt x="1084" y="13"/>
                  </a:lnTo>
                  <a:lnTo>
                    <a:pt x="1123" y="27"/>
                  </a:lnTo>
                  <a:lnTo>
                    <a:pt x="1157" y="47"/>
                  </a:lnTo>
                  <a:lnTo>
                    <a:pt x="1189" y="71"/>
                  </a:lnTo>
                  <a:lnTo>
                    <a:pt x="1218" y="99"/>
                  </a:lnTo>
                  <a:lnTo>
                    <a:pt x="1242" y="130"/>
                  </a:lnTo>
                  <a:lnTo>
                    <a:pt x="1261" y="165"/>
                  </a:lnTo>
                  <a:lnTo>
                    <a:pt x="1276" y="203"/>
                  </a:lnTo>
                  <a:lnTo>
                    <a:pt x="1285" y="242"/>
                  </a:lnTo>
                  <a:lnTo>
                    <a:pt x="1288" y="284"/>
                  </a:lnTo>
                  <a:lnTo>
                    <a:pt x="1286" y="321"/>
                  </a:lnTo>
                  <a:lnTo>
                    <a:pt x="1280" y="358"/>
                  </a:lnTo>
                  <a:lnTo>
                    <a:pt x="1268" y="393"/>
                  </a:lnTo>
                  <a:lnTo>
                    <a:pt x="1251" y="427"/>
                  </a:lnTo>
                  <a:lnTo>
                    <a:pt x="1277" y="440"/>
                  </a:lnTo>
                  <a:lnTo>
                    <a:pt x="1301" y="457"/>
                  </a:lnTo>
                  <a:lnTo>
                    <a:pt x="1323" y="476"/>
                  </a:lnTo>
                  <a:lnTo>
                    <a:pt x="1336" y="437"/>
                  </a:lnTo>
                  <a:lnTo>
                    <a:pt x="1353" y="400"/>
                  </a:lnTo>
                  <a:lnTo>
                    <a:pt x="1375" y="366"/>
                  </a:lnTo>
                  <a:lnTo>
                    <a:pt x="1401" y="334"/>
                  </a:lnTo>
                  <a:lnTo>
                    <a:pt x="1431" y="307"/>
                  </a:lnTo>
                  <a:lnTo>
                    <a:pt x="1464" y="283"/>
                  </a:lnTo>
                  <a:lnTo>
                    <a:pt x="1500" y="264"/>
                  </a:lnTo>
                  <a:lnTo>
                    <a:pt x="1539" y="251"/>
                  </a:lnTo>
                  <a:lnTo>
                    <a:pt x="1579" y="241"/>
                  </a:lnTo>
                  <a:lnTo>
                    <a:pt x="1622" y="238"/>
                  </a:lnTo>
                  <a:lnTo>
                    <a:pt x="1668" y="242"/>
                  </a:lnTo>
                  <a:lnTo>
                    <a:pt x="1711" y="252"/>
                  </a:lnTo>
                  <a:lnTo>
                    <a:pt x="1752" y="268"/>
                  </a:lnTo>
                  <a:lnTo>
                    <a:pt x="1789" y="289"/>
                  </a:lnTo>
                  <a:lnTo>
                    <a:pt x="1824" y="315"/>
                  </a:lnTo>
                  <a:lnTo>
                    <a:pt x="1855" y="345"/>
                  </a:lnTo>
                  <a:lnTo>
                    <a:pt x="1880" y="380"/>
                  </a:lnTo>
                  <a:lnTo>
                    <a:pt x="1902" y="417"/>
                  </a:lnTo>
                  <a:lnTo>
                    <a:pt x="1918" y="458"/>
                  </a:lnTo>
                  <a:lnTo>
                    <a:pt x="1927" y="501"/>
                  </a:lnTo>
                  <a:lnTo>
                    <a:pt x="1932" y="545"/>
                  </a:lnTo>
                  <a:lnTo>
                    <a:pt x="1929" y="591"/>
                  </a:lnTo>
                  <a:lnTo>
                    <a:pt x="1919" y="635"/>
                  </a:lnTo>
                  <a:lnTo>
                    <a:pt x="1903" y="676"/>
                  </a:lnTo>
                  <a:lnTo>
                    <a:pt x="1883" y="714"/>
                  </a:lnTo>
                  <a:lnTo>
                    <a:pt x="1907" y="726"/>
                  </a:lnTo>
                  <a:lnTo>
                    <a:pt x="1931" y="739"/>
                  </a:lnTo>
                  <a:lnTo>
                    <a:pt x="1954" y="756"/>
                  </a:lnTo>
                  <a:lnTo>
                    <a:pt x="1976" y="775"/>
                  </a:lnTo>
                  <a:lnTo>
                    <a:pt x="1996" y="796"/>
                  </a:lnTo>
                  <a:lnTo>
                    <a:pt x="2014" y="821"/>
                  </a:lnTo>
                  <a:lnTo>
                    <a:pt x="2029" y="849"/>
                  </a:lnTo>
                  <a:lnTo>
                    <a:pt x="2042" y="879"/>
                  </a:lnTo>
                  <a:lnTo>
                    <a:pt x="2051" y="913"/>
                  </a:lnTo>
                  <a:lnTo>
                    <a:pt x="2056" y="951"/>
                  </a:lnTo>
                  <a:lnTo>
                    <a:pt x="2087" y="1389"/>
                  </a:lnTo>
                  <a:lnTo>
                    <a:pt x="2086" y="1422"/>
                  </a:lnTo>
                  <a:lnTo>
                    <a:pt x="2081" y="1455"/>
                  </a:lnTo>
                  <a:lnTo>
                    <a:pt x="2069" y="1486"/>
                  </a:lnTo>
                  <a:lnTo>
                    <a:pt x="2053" y="1515"/>
                  </a:lnTo>
                  <a:lnTo>
                    <a:pt x="2032" y="1542"/>
                  </a:lnTo>
                  <a:lnTo>
                    <a:pt x="2009" y="1563"/>
                  </a:lnTo>
                  <a:lnTo>
                    <a:pt x="1982" y="1580"/>
                  </a:lnTo>
                  <a:lnTo>
                    <a:pt x="1954" y="2424"/>
                  </a:lnTo>
                  <a:lnTo>
                    <a:pt x="1950" y="2456"/>
                  </a:lnTo>
                  <a:lnTo>
                    <a:pt x="1939" y="2486"/>
                  </a:lnTo>
                  <a:lnTo>
                    <a:pt x="1925" y="2513"/>
                  </a:lnTo>
                  <a:lnTo>
                    <a:pt x="1907" y="2538"/>
                  </a:lnTo>
                  <a:lnTo>
                    <a:pt x="1885" y="2559"/>
                  </a:lnTo>
                  <a:lnTo>
                    <a:pt x="1860" y="2576"/>
                  </a:lnTo>
                  <a:lnTo>
                    <a:pt x="1832" y="2589"/>
                  </a:lnTo>
                  <a:lnTo>
                    <a:pt x="1802" y="2597"/>
                  </a:lnTo>
                  <a:lnTo>
                    <a:pt x="1770" y="2600"/>
                  </a:lnTo>
                  <a:lnTo>
                    <a:pt x="1726" y="2600"/>
                  </a:lnTo>
                  <a:lnTo>
                    <a:pt x="1697" y="2598"/>
                  </a:lnTo>
                  <a:lnTo>
                    <a:pt x="1671" y="2592"/>
                  </a:lnTo>
                  <a:lnTo>
                    <a:pt x="1645" y="2581"/>
                  </a:lnTo>
                  <a:lnTo>
                    <a:pt x="1623" y="2568"/>
                  </a:lnTo>
                  <a:lnTo>
                    <a:pt x="1600" y="2581"/>
                  </a:lnTo>
                  <a:lnTo>
                    <a:pt x="1575" y="2592"/>
                  </a:lnTo>
                  <a:lnTo>
                    <a:pt x="1548" y="2598"/>
                  </a:lnTo>
                  <a:lnTo>
                    <a:pt x="1520" y="2600"/>
                  </a:lnTo>
                  <a:lnTo>
                    <a:pt x="1475" y="2600"/>
                  </a:lnTo>
                  <a:lnTo>
                    <a:pt x="1444" y="2597"/>
                  </a:lnTo>
                  <a:lnTo>
                    <a:pt x="1413" y="2589"/>
                  </a:lnTo>
                  <a:lnTo>
                    <a:pt x="1386" y="2577"/>
                  </a:lnTo>
                  <a:lnTo>
                    <a:pt x="1360" y="2559"/>
                  </a:lnTo>
                  <a:lnTo>
                    <a:pt x="1338" y="2539"/>
                  </a:lnTo>
                  <a:lnTo>
                    <a:pt x="1320" y="2514"/>
                  </a:lnTo>
                  <a:lnTo>
                    <a:pt x="1306" y="2487"/>
                  </a:lnTo>
                  <a:lnTo>
                    <a:pt x="1297" y="2457"/>
                  </a:lnTo>
                  <a:lnTo>
                    <a:pt x="1292" y="2426"/>
                  </a:lnTo>
                  <a:lnTo>
                    <a:pt x="1278" y="2029"/>
                  </a:lnTo>
                  <a:lnTo>
                    <a:pt x="1261" y="2051"/>
                  </a:lnTo>
                  <a:lnTo>
                    <a:pt x="1240" y="2070"/>
                  </a:lnTo>
                  <a:lnTo>
                    <a:pt x="1217" y="2086"/>
                  </a:lnTo>
                  <a:lnTo>
                    <a:pt x="1190" y="2097"/>
                  </a:lnTo>
                  <a:lnTo>
                    <a:pt x="1163" y="2105"/>
                  </a:lnTo>
                  <a:lnTo>
                    <a:pt x="1133" y="2107"/>
                  </a:lnTo>
                  <a:lnTo>
                    <a:pt x="1094" y="2107"/>
                  </a:lnTo>
                  <a:lnTo>
                    <a:pt x="1061" y="2104"/>
                  </a:lnTo>
                  <a:lnTo>
                    <a:pt x="1032" y="2095"/>
                  </a:lnTo>
                  <a:lnTo>
                    <a:pt x="1003" y="2081"/>
                  </a:lnTo>
                  <a:lnTo>
                    <a:pt x="976" y="2095"/>
                  </a:lnTo>
                  <a:lnTo>
                    <a:pt x="945" y="2104"/>
                  </a:lnTo>
                  <a:lnTo>
                    <a:pt x="912" y="2107"/>
                  </a:lnTo>
                  <a:lnTo>
                    <a:pt x="873" y="2107"/>
                  </a:lnTo>
                  <a:lnTo>
                    <a:pt x="845" y="2105"/>
                  </a:lnTo>
                  <a:lnTo>
                    <a:pt x="817" y="2097"/>
                  </a:lnTo>
                  <a:lnTo>
                    <a:pt x="792" y="2087"/>
                  </a:lnTo>
                  <a:lnTo>
                    <a:pt x="769" y="2072"/>
                  </a:lnTo>
                  <a:lnTo>
                    <a:pt x="748" y="2053"/>
                  </a:lnTo>
                  <a:lnTo>
                    <a:pt x="740" y="2273"/>
                  </a:lnTo>
                  <a:lnTo>
                    <a:pt x="736" y="2303"/>
                  </a:lnTo>
                  <a:lnTo>
                    <a:pt x="726" y="2333"/>
                  </a:lnTo>
                  <a:lnTo>
                    <a:pt x="713" y="2359"/>
                  </a:lnTo>
                  <a:lnTo>
                    <a:pt x="696" y="2382"/>
                  </a:lnTo>
                  <a:lnTo>
                    <a:pt x="674" y="2402"/>
                  </a:lnTo>
                  <a:lnTo>
                    <a:pt x="650" y="2419"/>
                  </a:lnTo>
                  <a:lnTo>
                    <a:pt x="623" y="2431"/>
                  </a:lnTo>
                  <a:lnTo>
                    <a:pt x="594" y="2439"/>
                  </a:lnTo>
                  <a:lnTo>
                    <a:pt x="564" y="2442"/>
                  </a:lnTo>
                  <a:lnTo>
                    <a:pt x="524" y="2442"/>
                  </a:lnTo>
                  <a:lnTo>
                    <a:pt x="490" y="2438"/>
                  </a:lnTo>
                  <a:lnTo>
                    <a:pt x="458" y="2430"/>
                  </a:lnTo>
                  <a:lnTo>
                    <a:pt x="430" y="2415"/>
                  </a:lnTo>
                  <a:lnTo>
                    <a:pt x="401" y="2430"/>
                  </a:lnTo>
                  <a:lnTo>
                    <a:pt x="370" y="2438"/>
                  </a:lnTo>
                  <a:lnTo>
                    <a:pt x="337" y="2442"/>
                  </a:lnTo>
                  <a:lnTo>
                    <a:pt x="296" y="2442"/>
                  </a:lnTo>
                  <a:lnTo>
                    <a:pt x="266" y="2439"/>
                  </a:lnTo>
                  <a:lnTo>
                    <a:pt x="237" y="2431"/>
                  </a:lnTo>
                  <a:lnTo>
                    <a:pt x="210" y="2419"/>
                  </a:lnTo>
                  <a:lnTo>
                    <a:pt x="186" y="2402"/>
                  </a:lnTo>
                  <a:lnTo>
                    <a:pt x="164" y="2382"/>
                  </a:lnTo>
                  <a:lnTo>
                    <a:pt x="148" y="2359"/>
                  </a:lnTo>
                  <a:lnTo>
                    <a:pt x="134" y="2334"/>
                  </a:lnTo>
                  <a:lnTo>
                    <a:pt x="124" y="2305"/>
                  </a:lnTo>
                  <a:lnTo>
                    <a:pt x="120" y="2275"/>
                  </a:lnTo>
                  <a:lnTo>
                    <a:pt x="94" y="1514"/>
                  </a:lnTo>
                  <a:lnTo>
                    <a:pt x="71" y="1499"/>
                  </a:lnTo>
                  <a:lnTo>
                    <a:pt x="51" y="1480"/>
                  </a:lnTo>
                  <a:lnTo>
                    <a:pt x="32" y="1456"/>
                  </a:lnTo>
                  <a:lnTo>
                    <a:pt x="17" y="1427"/>
                  </a:lnTo>
                  <a:lnTo>
                    <a:pt x="6" y="1398"/>
                  </a:lnTo>
                  <a:lnTo>
                    <a:pt x="0" y="1367"/>
                  </a:lnTo>
                  <a:lnTo>
                    <a:pt x="0" y="1336"/>
                  </a:lnTo>
                  <a:lnTo>
                    <a:pt x="27" y="939"/>
                  </a:lnTo>
                  <a:lnTo>
                    <a:pt x="32" y="902"/>
                  </a:lnTo>
                  <a:lnTo>
                    <a:pt x="42" y="869"/>
                  </a:lnTo>
                  <a:lnTo>
                    <a:pt x="55" y="838"/>
                  </a:lnTo>
                  <a:lnTo>
                    <a:pt x="70" y="811"/>
                  </a:lnTo>
                  <a:lnTo>
                    <a:pt x="89" y="787"/>
                  </a:lnTo>
                  <a:lnTo>
                    <a:pt x="109" y="766"/>
                  </a:lnTo>
                  <a:lnTo>
                    <a:pt x="132" y="748"/>
                  </a:lnTo>
                  <a:lnTo>
                    <a:pt x="155" y="732"/>
                  </a:lnTo>
                  <a:lnTo>
                    <a:pt x="179" y="721"/>
                  </a:lnTo>
                  <a:lnTo>
                    <a:pt x="162" y="687"/>
                  </a:lnTo>
                  <a:lnTo>
                    <a:pt x="150" y="650"/>
                  </a:lnTo>
                  <a:lnTo>
                    <a:pt x="142" y="612"/>
                  </a:lnTo>
                  <a:lnTo>
                    <a:pt x="140" y="573"/>
                  </a:lnTo>
                  <a:lnTo>
                    <a:pt x="143" y="531"/>
                  </a:lnTo>
                  <a:lnTo>
                    <a:pt x="153" y="489"/>
                  </a:lnTo>
                  <a:lnTo>
                    <a:pt x="168" y="451"/>
                  </a:lnTo>
                  <a:lnTo>
                    <a:pt x="188" y="417"/>
                  </a:lnTo>
                  <a:lnTo>
                    <a:pt x="212" y="384"/>
                  </a:lnTo>
                  <a:lnTo>
                    <a:pt x="240" y="355"/>
                  </a:lnTo>
                  <a:lnTo>
                    <a:pt x="273" y="331"/>
                  </a:lnTo>
                  <a:lnTo>
                    <a:pt x="308" y="311"/>
                  </a:lnTo>
                  <a:lnTo>
                    <a:pt x="346" y="296"/>
                  </a:lnTo>
                  <a:lnTo>
                    <a:pt x="387" y="288"/>
                  </a:lnTo>
                  <a:lnTo>
                    <a:pt x="430" y="283"/>
                  </a:lnTo>
                  <a:lnTo>
                    <a:pt x="469" y="287"/>
                  </a:lnTo>
                  <a:lnTo>
                    <a:pt x="507" y="295"/>
                  </a:lnTo>
                  <a:lnTo>
                    <a:pt x="543" y="308"/>
                  </a:lnTo>
                  <a:lnTo>
                    <a:pt x="576" y="325"/>
                  </a:lnTo>
                  <a:lnTo>
                    <a:pt x="607" y="346"/>
                  </a:lnTo>
                  <a:lnTo>
                    <a:pt x="636" y="371"/>
                  </a:lnTo>
                  <a:lnTo>
                    <a:pt x="660" y="399"/>
                  </a:lnTo>
                  <a:lnTo>
                    <a:pt x="680" y="430"/>
                  </a:lnTo>
                  <a:lnTo>
                    <a:pt x="697" y="464"/>
                  </a:lnTo>
                  <a:lnTo>
                    <a:pt x="725" y="443"/>
                  </a:lnTo>
                  <a:lnTo>
                    <a:pt x="755" y="427"/>
                  </a:lnTo>
                  <a:lnTo>
                    <a:pt x="739" y="393"/>
                  </a:lnTo>
                  <a:lnTo>
                    <a:pt x="727" y="358"/>
                  </a:lnTo>
                  <a:lnTo>
                    <a:pt x="720" y="321"/>
                  </a:lnTo>
                  <a:lnTo>
                    <a:pt x="718" y="284"/>
                  </a:lnTo>
                  <a:lnTo>
                    <a:pt x="722" y="242"/>
                  </a:lnTo>
                  <a:lnTo>
                    <a:pt x="731" y="203"/>
                  </a:lnTo>
                  <a:lnTo>
                    <a:pt x="745" y="165"/>
                  </a:lnTo>
                  <a:lnTo>
                    <a:pt x="765" y="130"/>
                  </a:lnTo>
                  <a:lnTo>
                    <a:pt x="789" y="99"/>
                  </a:lnTo>
                  <a:lnTo>
                    <a:pt x="817" y="71"/>
                  </a:lnTo>
                  <a:lnTo>
                    <a:pt x="849" y="47"/>
                  </a:lnTo>
                  <a:lnTo>
                    <a:pt x="884" y="27"/>
                  </a:lnTo>
                  <a:lnTo>
                    <a:pt x="921" y="13"/>
                  </a:lnTo>
                  <a:lnTo>
                    <a:pt x="961" y="3"/>
                  </a:lnTo>
                  <a:lnTo>
                    <a:pt x="1002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2"/>
            <p:cNvSpPr>
              <a:spLocks noEditPoints="1"/>
            </p:cNvSpPr>
            <p:nvPr/>
          </p:nvSpPr>
          <p:spPr bwMode="auto">
            <a:xfrm>
              <a:off x="8943975" y="2145982"/>
              <a:ext cx="131763" cy="427038"/>
            </a:xfrm>
            <a:custGeom>
              <a:avLst/>
              <a:gdLst>
                <a:gd name="T0" fmla="*/ 310 w 580"/>
                <a:gd name="T1" fmla="*/ 395 h 1883"/>
                <a:gd name="T2" fmla="*/ 367 w 580"/>
                <a:gd name="T3" fmla="*/ 396 h 1883"/>
                <a:gd name="T4" fmla="*/ 428 w 580"/>
                <a:gd name="T5" fmla="*/ 402 h 1883"/>
                <a:gd name="T6" fmla="*/ 471 w 580"/>
                <a:gd name="T7" fmla="*/ 409 h 1883"/>
                <a:gd name="T8" fmla="*/ 505 w 580"/>
                <a:gd name="T9" fmla="*/ 424 h 1883"/>
                <a:gd name="T10" fmla="*/ 536 w 580"/>
                <a:gd name="T11" fmla="*/ 449 h 1883"/>
                <a:gd name="T12" fmla="*/ 560 w 580"/>
                <a:gd name="T13" fmla="*/ 486 h 1883"/>
                <a:gd name="T14" fmla="*/ 572 w 580"/>
                <a:gd name="T15" fmla="*/ 537 h 1883"/>
                <a:gd name="T16" fmla="*/ 557 w 580"/>
                <a:gd name="T17" fmla="*/ 662 h 1883"/>
                <a:gd name="T18" fmla="*/ 518 w 580"/>
                <a:gd name="T19" fmla="*/ 708 h 1883"/>
                <a:gd name="T20" fmla="*/ 490 w 580"/>
                <a:gd name="T21" fmla="*/ 768 h 1883"/>
                <a:gd name="T22" fmla="*/ 475 w 580"/>
                <a:gd name="T23" fmla="*/ 840 h 1883"/>
                <a:gd name="T24" fmla="*/ 445 w 580"/>
                <a:gd name="T25" fmla="*/ 1309 h 1883"/>
                <a:gd name="T26" fmla="*/ 461 w 580"/>
                <a:gd name="T27" fmla="*/ 1370 h 1883"/>
                <a:gd name="T28" fmla="*/ 496 w 580"/>
                <a:gd name="T29" fmla="*/ 1424 h 1883"/>
                <a:gd name="T30" fmla="*/ 478 w 580"/>
                <a:gd name="T31" fmla="*/ 1843 h 1883"/>
                <a:gd name="T32" fmla="*/ 455 w 580"/>
                <a:gd name="T33" fmla="*/ 1871 h 1883"/>
                <a:gd name="T34" fmla="*/ 419 w 580"/>
                <a:gd name="T35" fmla="*/ 1883 h 1883"/>
                <a:gd name="T36" fmla="*/ 360 w 580"/>
                <a:gd name="T37" fmla="*/ 1880 h 1883"/>
                <a:gd name="T38" fmla="*/ 329 w 580"/>
                <a:gd name="T39" fmla="*/ 1857 h 1883"/>
                <a:gd name="T40" fmla="*/ 318 w 580"/>
                <a:gd name="T41" fmla="*/ 1819 h 1883"/>
                <a:gd name="T42" fmla="*/ 262 w 580"/>
                <a:gd name="T43" fmla="*/ 1193 h 1883"/>
                <a:gd name="T44" fmla="*/ 259 w 580"/>
                <a:gd name="T45" fmla="*/ 1839 h 1883"/>
                <a:gd name="T46" fmla="*/ 235 w 580"/>
                <a:gd name="T47" fmla="*/ 1870 h 1883"/>
                <a:gd name="T48" fmla="*/ 198 w 580"/>
                <a:gd name="T49" fmla="*/ 1883 h 1883"/>
                <a:gd name="T50" fmla="*/ 140 w 580"/>
                <a:gd name="T51" fmla="*/ 1880 h 1883"/>
                <a:gd name="T52" fmla="*/ 110 w 580"/>
                <a:gd name="T53" fmla="*/ 1858 h 1883"/>
                <a:gd name="T54" fmla="*/ 97 w 580"/>
                <a:gd name="T55" fmla="*/ 1824 h 1883"/>
                <a:gd name="T56" fmla="*/ 88 w 580"/>
                <a:gd name="T57" fmla="*/ 1375 h 1883"/>
                <a:gd name="T58" fmla="*/ 114 w 580"/>
                <a:gd name="T59" fmla="*/ 1343 h 1883"/>
                <a:gd name="T60" fmla="*/ 140 w 580"/>
                <a:gd name="T61" fmla="*/ 1286 h 1883"/>
                <a:gd name="T62" fmla="*/ 147 w 580"/>
                <a:gd name="T63" fmla="*/ 1224 h 1883"/>
                <a:gd name="T64" fmla="*/ 114 w 580"/>
                <a:gd name="T65" fmla="*/ 790 h 1883"/>
                <a:gd name="T66" fmla="*/ 93 w 580"/>
                <a:gd name="T67" fmla="*/ 730 h 1883"/>
                <a:gd name="T68" fmla="*/ 61 w 580"/>
                <a:gd name="T69" fmla="*/ 681 h 1883"/>
                <a:gd name="T70" fmla="*/ 22 w 580"/>
                <a:gd name="T71" fmla="*/ 641 h 1883"/>
                <a:gd name="T72" fmla="*/ 6 w 580"/>
                <a:gd name="T73" fmla="*/ 537 h 1883"/>
                <a:gd name="T74" fmla="*/ 19 w 580"/>
                <a:gd name="T75" fmla="*/ 486 h 1883"/>
                <a:gd name="T76" fmla="*/ 43 w 580"/>
                <a:gd name="T77" fmla="*/ 449 h 1883"/>
                <a:gd name="T78" fmla="*/ 74 w 580"/>
                <a:gd name="T79" fmla="*/ 424 h 1883"/>
                <a:gd name="T80" fmla="*/ 109 w 580"/>
                <a:gd name="T81" fmla="*/ 409 h 1883"/>
                <a:gd name="T82" fmla="*/ 151 w 580"/>
                <a:gd name="T83" fmla="*/ 402 h 1883"/>
                <a:gd name="T84" fmla="*/ 212 w 580"/>
                <a:gd name="T85" fmla="*/ 396 h 1883"/>
                <a:gd name="T86" fmla="*/ 268 w 580"/>
                <a:gd name="T87" fmla="*/ 395 h 1883"/>
                <a:gd name="T88" fmla="*/ 289 w 580"/>
                <a:gd name="T89" fmla="*/ 0 h 1883"/>
                <a:gd name="T90" fmla="*/ 349 w 580"/>
                <a:gd name="T91" fmla="*/ 12 h 1883"/>
                <a:gd name="T92" fmla="*/ 400 w 580"/>
                <a:gd name="T93" fmla="*/ 41 h 1883"/>
                <a:gd name="T94" fmla="*/ 438 w 580"/>
                <a:gd name="T95" fmla="*/ 86 h 1883"/>
                <a:gd name="T96" fmla="*/ 459 w 580"/>
                <a:gd name="T97" fmla="*/ 142 h 1883"/>
                <a:gd name="T98" fmla="*/ 459 w 580"/>
                <a:gd name="T99" fmla="*/ 204 h 1883"/>
                <a:gd name="T100" fmla="*/ 439 w 580"/>
                <a:gd name="T101" fmla="*/ 261 h 1883"/>
                <a:gd name="T102" fmla="*/ 401 w 580"/>
                <a:gd name="T103" fmla="*/ 307 h 1883"/>
                <a:gd name="T104" fmla="*/ 350 w 580"/>
                <a:gd name="T105" fmla="*/ 337 h 1883"/>
                <a:gd name="T106" fmla="*/ 289 w 580"/>
                <a:gd name="T107" fmla="*/ 349 h 1883"/>
                <a:gd name="T108" fmla="*/ 229 w 580"/>
                <a:gd name="T109" fmla="*/ 337 h 1883"/>
                <a:gd name="T110" fmla="*/ 177 w 580"/>
                <a:gd name="T111" fmla="*/ 307 h 1883"/>
                <a:gd name="T112" fmla="*/ 140 w 580"/>
                <a:gd name="T113" fmla="*/ 261 h 1883"/>
                <a:gd name="T114" fmla="*/ 119 w 580"/>
                <a:gd name="T115" fmla="*/ 204 h 1883"/>
                <a:gd name="T116" fmla="*/ 120 w 580"/>
                <a:gd name="T117" fmla="*/ 142 h 1883"/>
                <a:gd name="T118" fmla="*/ 141 w 580"/>
                <a:gd name="T119" fmla="*/ 86 h 1883"/>
                <a:gd name="T120" fmla="*/ 178 w 580"/>
                <a:gd name="T121" fmla="*/ 41 h 1883"/>
                <a:gd name="T122" fmla="*/ 229 w 580"/>
                <a:gd name="T123" fmla="*/ 12 h 1883"/>
                <a:gd name="T124" fmla="*/ 289 w 580"/>
                <a:gd name="T125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0" h="1883">
                  <a:moveTo>
                    <a:pt x="289" y="394"/>
                  </a:moveTo>
                  <a:lnTo>
                    <a:pt x="310" y="395"/>
                  </a:lnTo>
                  <a:lnTo>
                    <a:pt x="338" y="395"/>
                  </a:lnTo>
                  <a:lnTo>
                    <a:pt x="367" y="396"/>
                  </a:lnTo>
                  <a:lnTo>
                    <a:pt x="398" y="399"/>
                  </a:lnTo>
                  <a:lnTo>
                    <a:pt x="428" y="402"/>
                  </a:lnTo>
                  <a:lnTo>
                    <a:pt x="454" y="405"/>
                  </a:lnTo>
                  <a:lnTo>
                    <a:pt x="471" y="409"/>
                  </a:lnTo>
                  <a:lnTo>
                    <a:pt x="488" y="415"/>
                  </a:lnTo>
                  <a:lnTo>
                    <a:pt x="505" y="424"/>
                  </a:lnTo>
                  <a:lnTo>
                    <a:pt x="520" y="436"/>
                  </a:lnTo>
                  <a:lnTo>
                    <a:pt x="536" y="449"/>
                  </a:lnTo>
                  <a:lnTo>
                    <a:pt x="549" y="466"/>
                  </a:lnTo>
                  <a:lnTo>
                    <a:pt x="560" y="486"/>
                  </a:lnTo>
                  <a:lnTo>
                    <a:pt x="568" y="511"/>
                  </a:lnTo>
                  <a:lnTo>
                    <a:pt x="572" y="537"/>
                  </a:lnTo>
                  <a:lnTo>
                    <a:pt x="580" y="643"/>
                  </a:lnTo>
                  <a:lnTo>
                    <a:pt x="557" y="662"/>
                  </a:lnTo>
                  <a:lnTo>
                    <a:pt x="537" y="684"/>
                  </a:lnTo>
                  <a:lnTo>
                    <a:pt x="518" y="708"/>
                  </a:lnTo>
                  <a:lnTo>
                    <a:pt x="503" y="737"/>
                  </a:lnTo>
                  <a:lnTo>
                    <a:pt x="490" y="768"/>
                  </a:lnTo>
                  <a:lnTo>
                    <a:pt x="480" y="802"/>
                  </a:lnTo>
                  <a:lnTo>
                    <a:pt x="475" y="840"/>
                  </a:lnTo>
                  <a:lnTo>
                    <a:pt x="444" y="1277"/>
                  </a:lnTo>
                  <a:lnTo>
                    <a:pt x="445" y="1309"/>
                  </a:lnTo>
                  <a:lnTo>
                    <a:pt x="451" y="1340"/>
                  </a:lnTo>
                  <a:lnTo>
                    <a:pt x="461" y="1370"/>
                  </a:lnTo>
                  <a:lnTo>
                    <a:pt x="476" y="1399"/>
                  </a:lnTo>
                  <a:lnTo>
                    <a:pt x="496" y="1424"/>
                  </a:lnTo>
                  <a:lnTo>
                    <a:pt x="481" y="1824"/>
                  </a:lnTo>
                  <a:lnTo>
                    <a:pt x="478" y="1843"/>
                  </a:lnTo>
                  <a:lnTo>
                    <a:pt x="469" y="1858"/>
                  </a:lnTo>
                  <a:lnTo>
                    <a:pt x="455" y="1871"/>
                  </a:lnTo>
                  <a:lnTo>
                    <a:pt x="438" y="1880"/>
                  </a:lnTo>
                  <a:lnTo>
                    <a:pt x="419" y="1883"/>
                  </a:lnTo>
                  <a:lnTo>
                    <a:pt x="380" y="1883"/>
                  </a:lnTo>
                  <a:lnTo>
                    <a:pt x="360" y="1880"/>
                  </a:lnTo>
                  <a:lnTo>
                    <a:pt x="343" y="1870"/>
                  </a:lnTo>
                  <a:lnTo>
                    <a:pt x="329" y="1857"/>
                  </a:lnTo>
                  <a:lnTo>
                    <a:pt x="321" y="1839"/>
                  </a:lnTo>
                  <a:lnTo>
                    <a:pt x="318" y="1819"/>
                  </a:lnTo>
                  <a:lnTo>
                    <a:pt x="318" y="1193"/>
                  </a:lnTo>
                  <a:lnTo>
                    <a:pt x="262" y="1193"/>
                  </a:lnTo>
                  <a:lnTo>
                    <a:pt x="262" y="1819"/>
                  </a:lnTo>
                  <a:lnTo>
                    <a:pt x="259" y="1839"/>
                  </a:lnTo>
                  <a:lnTo>
                    <a:pt x="249" y="1857"/>
                  </a:lnTo>
                  <a:lnTo>
                    <a:pt x="235" y="1870"/>
                  </a:lnTo>
                  <a:lnTo>
                    <a:pt x="218" y="1880"/>
                  </a:lnTo>
                  <a:lnTo>
                    <a:pt x="198" y="1883"/>
                  </a:lnTo>
                  <a:lnTo>
                    <a:pt x="159" y="1883"/>
                  </a:lnTo>
                  <a:lnTo>
                    <a:pt x="140" y="1880"/>
                  </a:lnTo>
                  <a:lnTo>
                    <a:pt x="123" y="1871"/>
                  </a:lnTo>
                  <a:lnTo>
                    <a:pt x="110" y="1858"/>
                  </a:lnTo>
                  <a:lnTo>
                    <a:pt x="101" y="1843"/>
                  </a:lnTo>
                  <a:lnTo>
                    <a:pt x="97" y="1824"/>
                  </a:lnTo>
                  <a:lnTo>
                    <a:pt x="81" y="1381"/>
                  </a:lnTo>
                  <a:lnTo>
                    <a:pt x="88" y="1375"/>
                  </a:lnTo>
                  <a:lnTo>
                    <a:pt x="95" y="1368"/>
                  </a:lnTo>
                  <a:lnTo>
                    <a:pt x="114" y="1343"/>
                  </a:lnTo>
                  <a:lnTo>
                    <a:pt x="130" y="1315"/>
                  </a:lnTo>
                  <a:lnTo>
                    <a:pt x="140" y="1286"/>
                  </a:lnTo>
                  <a:lnTo>
                    <a:pt x="147" y="1254"/>
                  </a:lnTo>
                  <a:lnTo>
                    <a:pt x="147" y="1224"/>
                  </a:lnTo>
                  <a:lnTo>
                    <a:pt x="119" y="826"/>
                  </a:lnTo>
                  <a:lnTo>
                    <a:pt x="114" y="790"/>
                  </a:lnTo>
                  <a:lnTo>
                    <a:pt x="105" y="759"/>
                  </a:lnTo>
                  <a:lnTo>
                    <a:pt x="93" y="730"/>
                  </a:lnTo>
                  <a:lnTo>
                    <a:pt x="79" y="704"/>
                  </a:lnTo>
                  <a:lnTo>
                    <a:pt x="61" y="681"/>
                  </a:lnTo>
                  <a:lnTo>
                    <a:pt x="43" y="659"/>
                  </a:lnTo>
                  <a:lnTo>
                    <a:pt x="22" y="641"/>
                  </a:lnTo>
                  <a:lnTo>
                    <a:pt x="0" y="627"/>
                  </a:lnTo>
                  <a:lnTo>
                    <a:pt x="6" y="537"/>
                  </a:lnTo>
                  <a:lnTo>
                    <a:pt x="10" y="511"/>
                  </a:lnTo>
                  <a:lnTo>
                    <a:pt x="19" y="486"/>
                  </a:lnTo>
                  <a:lnTo>
                    <a:pt x="29" y="466"/>
                  </a:lnTo>
                  <a:lnTo>
                    <a:pt x="43" y="449"/>
                  </a:lnTo>
                  <a:lnTo>
                    <a:pt x="58" y="436"/>
                  </a:lnTo>
                  <a:lnTo>
                    <a:pt x="74" y="424"/>
                  </a:lnTo>
                  <a:lnTo>
                    <a:pt x="92" y="415"/>
                  </a:lnTo>
                  <a:lnTo>
                    <a:pt x="109" y="409"/>
                  </a:lnTo>
                  <a:lnTo>
                    <a:pt x="124" y="405"/>
                  </a:lnTo>
                  <a:lnTo>
                    <a:pt x="151" y="402"/>
                  </a:lnTo>
                  <a:lnTo>
                    <a:pt x="180" y="399"/>
                  </a:lnTo>
                  <a:lnTo>
                    <a:pt x="212" y="396"/>
                  </a:lnTo>
                  <a:lnTo>
                    <a:pt x="242" y="395"/>
                  </a:lnTo>
                  <a:lnTo>
                    <a:pt x="268" y="395"/>
                  </a:lnTo>
                  <a:lnTo>
                    <a:pt x="289" y="394"/>
                  </a:lnTo>
                  <a:close/>
                  <a:moveTo>
                    <a:pt x="289" y="0"/>
                  </a:moveTo>
                  <a:lnTo>
                    <a:pt x="320" y="3"/>
                  </a:lnTo>
                  <a:lnTo>
                    <a:pt x="349" y="12"/>
                  </a:lnTo>
                  <a:lnTo>
                    <a:pt x="376" y="25"/>
                  </a:lnTo>
                  <a:lnTo>
                    <a:pt x="400" y="41"/>
                  </a:lnTo>
                  <a:lnTo>
                    <a:pt x="421" y="62"/>
                  </a:lnTo>
                  <a:lnTo>
                    <a:pt x="438" y="86"/>
                  </a:lnTo>
                  <a:lnTo>
                    <a:pt x="451" y="113"/>
                  </a:lnTo>
                  <a:lnTo>
                    <a:pt x="459" y="142"/>
                  </a:lnTo>
                  <a:lnTo>
                    <a:pt x="462" y="172"/>
                  </a:lnTo>
                  <a:lnTo>
                    <a:pt x="459" y="204"/>
                  </a:lnTo>
                  <a:lnTo>
                    <a:pt x="452" y="234"/>
                  </a:lnTo>
                  <a:lnTo>
                    <a:pt x="439" y="261"/>
                  </a:lnTo>
                  <a:lnTo>
                    <a:pt x="422" y="286"/>
                  </a:lnTo>
                  <a:lnTo>
                    <a:pt x="401" y="307"/>
                  </a:lnTo>
                  <a:lnTo>
                    <a:pt x="377" y="325"/>
                  </a:lnTo>
                  <a:lnTo>
                    <a:pt x="350" y="337"/>
                  </a:lnTo>
                  <a:lnTo>
                    <a:pt x="321" y="346"/>
                  </a:lnTo>
                  <a:lnTo>
                    <a:pt x="289" y="349"/>
                  </a:lnTo>
                  <a:lnTo>
                    <a:pt x="259" y="346"/>
                  </a:lnTo>
                  <a:lnTo>
                    <a:pt x="229" y="337"/>
                  </a:lnTo>
                  <a:lnTo>
                    <a:pt x="201" y="325"/>
                  </a:lnTo>
                  <a:lnTo>
                    <a:pt x="177" y="307"/>
                  </a:lnTo>
                  <a:lnTo>
                    <a:pt x="157" y="286"/>
                  </a:lnTo>
                  <a:lnTo>
                    <a:pt x="140" y="261"/>
                  </a:lnTo>
                  <a:lnTo>
                    <a:pt x="128" y="234"/>
                  </a:lnTo>
                  <a:lnTo>
                    <a:pt x="119" y="204"/>
                  </a:lnTo>
                  <a:lnTo>
                    <a:pt x="117" y="172"/>
                  </a:lnTo>
                  <a:lnTo>
                    <a:pt x="120" y="142"/>
                  </a:lnTo>
                  <a:lnTo>
                    <a:pt x="128" y="113"/>
                  </a:lnTo>
                  <a:lnTo>
                    <a:pt x="141" y="86"/>
                  </a:lnTo>
                  <a:lnTo>
                    <a:pt x="158" y="62"/>
                  </a:lnTo>
                  <a:lnTo>
                    <a:pt x="178" y="41"/>
                  </a:lnTo>
                  <a:lnTo>
                    <a:pt x="203" y="25"/>
                  </a:lnTo>
                  <a:lnTo>
                    <a:pt x="229" y="12"/>
                  </a:lnTo>
                  <a:lnTo>
                    <a:pt x="259" y="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FFC8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3"/>
            <p:cNvSpPr>
              <a:spLocks noEditPoints="1"/>
            </p:cNvSpPr>
            <p:nvPr/>
          </p:nvSpPr>
          <p:spPr bwMode="auto">
            <a:xfrm>
              <a:off x="8807450" y="2201545"/>
              <a:ext cx="423863" cy="484188"/>
            </a:xfrm>
            <a:custGeom>
              <a:avLst/>
              <a:gdLst>
                <a:gd name="T0" fmla="*/ 398 w 1863"/>
                <a:gd name="T1" fmla="*/ 452 h 2136"/>
                <a:gd name="T2" fmla="*/ 505 w 1863"/>
                <a:gd name="T3" fmla="*/ 465 h 2136"/>
                <a:gd name="T4" fmla="*/ 571 w 1863"/>
                <a:gd name="T5" fmla="*/ 506 h 2136"/>
                <a:gd name="T6" fmla="*/ 609 w 1863"/>
                <a:gd name="T7" fmla="*/ 597 h 2136"/>
                <a:gd name="T8" fmla="*/ 623 w 1863"/>
                <a:gd name="T9" fmla="*/ 1041 h 2136"/>
                <a:gd name="T10" fmla="*/ 562 w 1863"/>
                <a:gd name="T11" fmla="*/ 1076 h 2136"/>
                <a:gd name="T12" fmla="*/ 502 w 1863"/>
                <a:gd name="T13" fmla="*/ 1953 h 2136"/>
                <a:gd name="T14" fmla="*/ 412 w 1863"/>
                <a:gd name="T15" fmla="*/ 1979 h 2136"/>
                <a:gd name="T16" fmla="*/ 356 w 1863"/>
                <a:gd name="T17" fmla="*/ 1946 h 2136"/>
                <a:gd name="T18" fmla="*/ 289 w 1863"/>
                <a:gd name="T19" fmla="*/ 1270 h 2136"/>
                <a:gd name="T20" fmla="*/ 271 w 1863"/>
                <a:gd name="T21" fmla="*/ 1960 h 2136"/>
                <a:gd name="T22" fmla="*/ 184 w 1863"/>
                <a:gd name="T23" fmla="*/ 1979 h 2136"/>
                <a:gd name="T24" fmla="*/ 124 w 1863"/>
                <a:gd name="T25" fmla="*/ 1936 h 2136"/>
                <a:gd name="T26" fmla="*/ 56 w 1863"/>
                <a:gd name="T27" fmla="*/ 1073 h 2136"/>
                <a:gd name="T28" fmla="*/ 5 w 1863"/>
                <a:gd name="T29" fmla="*/ 1025 h 2136"/>
                <a:gd name="T30" fmla="*/ 32 w 1863"/>
                <a:gd name="T31" fmla="*/ 568 h 2136"/>
                <a:gd name="T32" fmla="*/ 80 w 1863"/>
                <a:gd name="T33" fmla="*/ 491 h 2136"/>
                <a:gd name="T34" fmla="*/ 149 w 1863"/>
                <a:gd name="T35" fmla="*/ 461 h 2136"/>
                <a:gd name="T36" fmla="*/ 269 w 1863"/>
                <a:gd name="T37" fmla="*/ 451 h 2136"/>
                <a:gd name="T38" fmla="*/ 1531 w 1863"/>
                <a:gd name="T39" fmla="*/ 448 h 2136"/>
                <a:gd name="T40" fmla="*/ 1643 w 1863"/>
                <a:gd name="T41" fmla="*/ 452 h 2136"/>
                <a:gd name="T42" fmla="*/ 1732 w 1863"/>
                <a:gd name="T43" fmla="*/ 469 h 2136"/>
                <a:gd name="T44" fmla="*/ 1796 w 1863"/>
                <a:gd name="T45" fmla="*/ 517 h 2136"/>
                <a:gd name="T46" fmla="*/ 1832 w 1863"/>
                <a:gd name="T47" fmla="*/ 610 h 2136"/>
                <a:gd name="T48" fmla="*/ 1851 w 1863"/>
                <a:gd name="T49" fmla="*/ 1094 h 2136"/>
                <a:gd name="T50" fmla="*/ 1799 w 1863"/>
                <a:gd name="T51" fmla="*/ 1137 h 2136"/>
                <a:gd name="T52" fmla="*/ 1726 w 1863"/>
                <a:gd name="T53" fmla="*/ 2087 h 2136"/>
                <a:gd name="T54" fmla="*/ 1676 w 1863"/>
                <a:gd name="T55" fmla="*/ 2134 h 2136"/>
                <a:gd name="T56" fmla="*/ 1578 w 1863"/>
                <a:gd name="T57" fmla="*/ 2126 h 2136"/>
                <a:gd name="T58" fmla="*/ 1542 w 1863"/>
                <a:gd name="T59" fmla="*/ 2065 h 2136"/>
                <a:gd name="T60" fmla="*/ 1476 w 1863"/>
                <a:gd name="T61" fmla="*/ 2084 h 2136"/>
                <a:gd name="T62" fmla="*/ 1427 w 1863"/>
                <a:gd name="T63" fmla="*/ 2134 h 2136"/>
                <a:gd name="T64" fmla="*/ 1328 w 1863"/>
                <a:gd name="T65" fmla="*/ 2128 h 2136"/>
                <a:gd name="T66" fmla="*/ 1293 w 1863"/>
                <a:gd name="T67" fmla="*/ 2068 h 2136"/>
                <a:gd name="T68" fmla="*/ 1206 w 1863"/>
                <a:gd name="T69" fmla="*/ 1130 h 2136"/>
                <a:gd name="T70" fmla="*/ 1163 w 1863"/>
                <a:gd name="T71" fmla="*/ 1079 h 2136"/>
                <a:gd name="T72" fmla="*/ 1194 w 1863"/>
                <a:gd name="T73" fmla="*/ 581 h 2136"/>
                <a:gd name="T74" fmla="*/ 1240 w 1863"/>
                <a:gd name="T75" fmla="*/ 501 h 2136"/>
                <a:gd name="T76" fmla="*/ 1307 w 1863"/>
                <a:gd name="T77" fmla="*/ 463 h 2136"/>
                <a:gd name="T78" fmla="*/ 1408 w 1863"/>
                <a:gd name="T79" fmla="*/ 450 h 2136"/>
                <a:gd name="T80" fmla="*/ 1511 w 1863"/>
                <a:gd name="T81" fmla="*/ 448 h 2136"/>
                <a:gd name="T82" fmla="*/ 407 w 1863"/>
                <a:gd name="T83" fmla="*/ 70 h 2136"/>
                <a:gd name="T84" fmla="*/ 483 w 1863"/>
                <a:gd name="T85" fmla="*/ 161 h 2136"/>
                <a:gd name="T86" fmla="*/ 484 w 1863"/>
                <a:gd name="T87" fmla="*/ 285 h 2136"/>
                <a:gd name="T88" fmla="*/ 408 w 1863"/>
                <a:gd name="T89" fmla="*/ 377 h 2136"/>
                <a:gd name="T90" fmla="*/ 286 w 1863"/>
                <a:gd name="T91" fmla="*/ 399 h 2136"/>
                <a:gd name="T92" fmla="*/ 181 w 1863"/>
                <a:gd name="T93" fmla="*/ 338 h 2136"/>
                <a:gd name="T94" fmla="*/ 141 w 1863"/>
                <a:gd name="T95" fmla="*/ 223 h 2136"/>
                <a:gd name="T96" fmla="*/ 183 w 1863"/>
                <a:gd name="T97" fmla="*/ 109 h 2136"/>
                <a:gd name="T98" fmla="*/ 286 w 1863"/>
                <a:gd name="T99" fmla="*/ 49 h 2136"/>
                <a:gd name="T100" fmla="*/ 1579 w 1863"/>
                <a:gd name="T101" fmla="*/ 13 h 2136"/>
                <a:gd name="T102" fmla="*/ 1679 w 1863"/>
                <a:gd name="T103" fmla="*/ 97 h 2136"/>
                <a:gd name="T104" fmla="*/ 1703 w 1863"/>
                <a:gd name="T105" fmla="*/ 231 h 2136"/>
                <a:gd name="T106" fmla="*/ 1638 w 1863"/>
                <a:gd name="T107" fmla="*/ 348 h 2136"/>
                <a:gd name="T108" fmla="*/ 1511 w 1863"/>
                <a:gd name="T109" fmla="*/ 395 h 2136"/>
                <a:gd name="T110" fmla="*/ 1383 w 1863"/>
                <a:gd name="T111" fmla="*/ 348 h 2136"/>
                <a:gd name="T112" fmla="*/ 1318 w 1863"/>
                <a:gd name="T113" fmla="*/ 231 h 2136"/>
                <a:gd name="T114" fmla="*/ 1342 w 1863"/>
                <a:gd name="T115" fmla="*/ 97 h 2136"/>
                <a:gd name="T116" fmla="*/ 1443 w 1863"/>
                <a:gd name="T117" fmla="*/ 13 h 2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3" h="2136">
                  <a:moveTo>
                    <a:pt x="318" y="450"/>
                  </a:moveTo>
                  <a:lnTo>
                    <a:pt x="340" y="450"/>
                  </a:lnTo>
                  <a:lnTo>
                    <a:pt x="367" y="451"/>
                  </a:lnTo>
                  <a:lnTo>
                    <a:pt x="398" y="452"/>
                  </a:lnTo>
                  <a:lnTo>
                    <a:pt x="430" y="454"/>
                  </a:lnTo>
                  <a:lnTo>
                    <a:pt x="460" y="456"/>
                  </a:lnTo>
                  <a:lnTo>
                    <a:pt x="487" y="461"/>
                  </a:lnTo>
                  <a:lnTo>
                    <a:pt x="505" y="465"/>
                  </a:lnTo>
                  <a:lnTo>
                    <a:pt x="521" y="471"/>
                  </a:lnTo>
                  <a:lnTo>
                    <a:pt x="539" y="480"/>
                  </a:lnTo>
                  <a:lnTo>
                    <a:pt x="555" y="491"/>
                  </a:lnTo>
                  <a:lnTo>
                    <a:pt x="571" y="506"/>
                  </a:lnTo>
                  <a:lnTo>
                    <a:pt x="585" y="524"/>
                  </a:lnTo>
                  <a:lnTo>
                    <a:pt x="596" y="544"/>
                  </a:lnTo>
                  <a:lnTo>
                    <a:pt x="604" y="568"/>
                  </a:lnTo>
                  <a:lnTo>
                    <a:pt x="609" y="597"/>
                  </a:lnTo>
                  <a:lnTo>
                    <a:pt x="637" y="992"/>
                  </a:lnTo>
                  <a:lnTo>
                    <a:pt x="636" y="1009"/>
                  </a:lnTo>
                  <a:lnTo>
                    <a:pt x="631" y="1026"/>
                  </a:lnTo>
                  <a:lnTo>
                    <a:pt x="623" y="1041"/>
                  </a:lnTo>
                  <a:lnTo>
                    <a:pt x="612" y="1055"/>
                  </a:lnTo>
                  <a:lnTo>
                    <a:pt x="597" y="1066"/>
                  </a:lnTo>
                  <a:lnTo>
                    <a:pt x="581" y="1073"/>
                  </a:lnTo>
                  <a:lnTo>
                    <a:pt x="562" y="1076"/>
                  </a:lnTo>
                  <a:lnTo>
                    <a:pt x="545" y="1076"/>
                  </a:lnTo>
                  <a:lnTo>
                    <a:pt x="516" y="1917"/>
                  </a:lnTo>
                  <a:lnTo>
                    <a:pt x="512" y="1936"/>
                  </a:lnTo>
                  <a:lnTo>
                    <a:pt x="502" y="1953"/>
                  </a:lnTo>
                  <a:lnTo>
                    <a:pt x="489" y="1967"/>
                  </a:lnTo>
                  <a:lnTo>
                    <a:pt x="471" y="1975"/>
                  </a:lnTo>
                  <a:lnTo>
                    <a:pt x="452" y="1979"/>
                  </a:lnTo>
                  <a:lnTo>
                    <a:pt x="412" y="1979"/>
                  </a:lnTo>
                  <a:lnTo>
                    <a:pt x="394" y="1975"/>
                  </a:lnTo>
                  <a:lnTo>
                    <a:pt x="379" y="1969"/>
                  </a:lnTo>
                  <a:lnTo>
                    <a:pt x="365" y="1960"/>
                  </a:lnTo>
                  <a:lnTo>
                    <a:pt x="356" y="1946"/>
                  </a:lnTo>
                  <a:lnTo>
                    <a:pt x="349" y="1931"/>
                  </a:lnTo>
                  <a:lnTo>
                    <a:pt x="347" y="1914"/>
                  </a:lnTo>
                  <a:lnTo>
                    <a:pt x="347" y="1270"/>
                  </a:lnTo>
                  <a:lnTo>
                    <a:pt x="289" y="1270"/>
                  </a:lnTo>
                  <a:lnTo>
                    <a:pt x="289" y="1914"/>
                  </a:lnTo>
                  <a:lnTo>
                    <a:pt x="287" y="1931"/>
                  </a:lnTo>
                  <a:lnTo>
                    <a:pt x="281" y="1946"/>
                  </a:lnTo>
                  <a:lnTo>
                    <a:pt x="271" y="1960"/>
                  </a:lnTo>
                  <a:lnTo>
                    <a:pt x="257" y="1969"/>
                  </a:lnTo>
                  <a:lnTo>
                    <a:pt x="243" y="1975"/>
                  </a:lnTo>
                  <a:lnTo>
                    <a:pt x="225" y="1979"/>
                  </a:lnTo>
                  <a:lnTo>
                    <a:pt x="184" y="1979"/>
                  </a:lnTo>
                  <a:lnTo>
                    <a:pt x="165" y="1975"/>
                  </a:lnTo>
                  <a:lnTo>
                    <a:pt x="147" y="1967"/>
                  </a:lnTo>
                  <a:lnTo>
                    <a:pt x="134" y="1953"/>
                  </a:lnTo>
                  <a:lnTo>
                    <a:pt x="124" y="1936"/>
                  </a:lnTo>
                  <a:lnTo>
                    <a:pt x="120" y="1917"/>
                  </a:lnTo>
                  <a:lnTo>
                    <a:pt x="91" y="1076"/>
                  </a:lnTo>
                  <a:lnTo>
                    <a:pt x="75" y="1076"/>
                  </a:lnTo>
                  <a:lnTo>
                    <a:pt x="56" y="1073"/>
                  </a:lnTo>
                  <a:lnTo>
                    <a:pt x="39" y="1066"/>
                  </a:lnTo>
                  <a:lnTo>
                    <a:pt x="24" y="1055"/>
                  </a:lnTo>
                  <a:lnTo>
                    <a:pt x="12" y="1041"/>
                  </a:lnTo>
                  <a:lnTo>
                    <a:pt x="5" y="1025"/>
                  </a:lnTo>
                  <a:lnTo>
                    <a:pt x="1" y="1009"/>
                  </a:lnTo>
                  <a:lnTo>
                    <a:pt x="0" y="992"/>
                  </a:lnTo>
                  <a:lnTo>
                    <a:pt x="27" y="597"/>
                  </a:lnTo>
                  <a:lnTo>
                    <a:pt x="32" y="568"/>
                  </a:lnTo>
                  <a:lnTo>
                    <a:pt x="40" y="544"/>
                  </a:lnTo>
                  <a:lnTo>
                    <a:pt x="51" y="524"/>
                  </a:lnTo>
                  <a:lnTo>
                    <a:pt x="65" y="506"/>
                  </a:lnTo>
                  <a:lnTo>
                    <a:pt x="80" y="491"/>
                  </a:lnTo>
                  <a:lnTo>
                    <a:pt x="97" y="480"/>
                  </a:lnTo>
                  <a:lnTo>
                    <a:pt x="115" y="471"/>
                  </a:lnTo>
                  <a:lnTo>
                    <a:pt x="132" y="465"/>
                  </a:lnTo>
                  <a:lnTo>
                    <a:pt x="149" y="461"/>
                  </a:lnTo>
                  <a:lnTo>
                    <a:pt x="176" y="456"/>
                  </a:lnTo>
                  <a:lnTo>
                    <a:pt x="207" y="454"/>
                  </a:lnTo>
                  <a:lnTo>
                    <a:pt x="238" y="452"/>
                  </a:lnTo>
                  <a:lnTo>
                    <a:pt x="269" y="451"/>
                  </a:lnTo>
                  <a:lnTo>
                    <a:pt x="296" y="450"/>
                  </a:lnTo>
                  <a:lnTo>
                    <a:pt x="318" y="450"/>
                  </a:lnTo>
                  <a:close/>
                  <a:moveTo>
                    <a:pt x="1511" y="448"/>
                  </a:moveTo>
                  <a:lnTo>
                    <a:pt x="1531" y="448"/>
                  </a:lnTo>
                  <a:lnTo>
                    <a:pt x="1556" y="448"/>
                  </a:lnTo>
                  <a:lnTo>
                    <a:pt x="1584" y="449"/>
                  </a:lnTo>
                  <a:lnTo>
                    <a:pt x="1614" y="450"/>
                  </a:lnTo>
                  <a:lnTo>
                    <a:pt x="1643" y="452"/>
                  </a:lnTo>
                  <a:lnTo>
                    <a:pt x="1672" y="455"/>
                  </a:lnTo>
                  <a:lnTo>
                    <a:pt x="1697" y="458"/>
                  </a:lnTo>
                  <a:lnTo>
                    <a:pt x="1714" y="463"/>
                  </a:lnTo>
                  <a:lnTo>
                    <a:pt x="1732" y="469"/>
                  </a:lnTo>
                  <a:lnTo>
                    <a:pt x="1749" y="477"/>
                  </a:lnTo>
                  <a:lnTo>
                    <a:pt x="1766" y="488"/>
                  </a:lnTo>
                  <a:lnTo>
                    <a:pt x="1783" y="501"/>
                  </a:lnTo>
                  <a:lnTo>
                    <a:pt x="1796" y="517"/>
                  </a:lnTo>
                  <a:lnTo>
                    <a:pt x="1809" y="535"/>
                  </a:lnTo>
                  <a:lnTo>
                    <a:pt x="1820" y="557"/>
                  </a:lnTo>
                  <a:lnTo>
                    <a:pt x="1828" y="581"/>
                  </a:lnTo>
                  <a:lnTo>
                    <a:pt x="1832" y="610"/>
                  </a:lnTo>
                  <a:lnTo>
                    <a:pt x="1863" y="1047"/>
                  </a:lnTo>
                  <a:lnTo>
                    <a:pt x="1862" y="1063"/>
                  </a:lnTo>
                  <a:lnTo>
                    <a:pt x="1859" y="1079"/>
                  </a:lnTo>
                  <a:lnTo>
                    <a:pt x="1851" y="1094"/>
                  </a:lnTo>
                  <a:lnTo>
                    <a:pt x="1842" y="1108"/>
                  </a:lnTo>
                  <a:lnTo>
                    <a:pt x="1830" y="1121"/>
                  </a:lnTo>
                  <a:lnTo>
                    <a:pt x="1815" y="1130"/>
                  </a:lnTo>
                  <a:lnTo>
                    <a:pt x="1799" y="1137"/>
                  </a:lnTo>
                  <a:lnTo>
                    <a:pt x="1780" y="1139"/>
                  </a:lnTo>
                  <a:lnTo>
                    <a:pt x="1762" y="1139"/>
                  </a:lnTo>
                  <a:lnTo>
                    <a:pt x="1729" y="2068"/>
                  </a:lnTo>
                  <a:lnTo>
                    <a:pt x="1726" y="2087"/>
                  </a:lnTo>
                  <a:lnTo>
                    <a:pt x="1718" y="2103"/>
                  </a:lnTo>
                  <a:lnTo>
                    <a:pt x="1707" y="2117"/>
                  </a:lnTo>
                  <a:lnTo>
                    <a:pt x="1693" y="2128"/>
                  </a:lnTo>
                  <a:lnTo>
                    <a:pt x="1676" y="2134"/>
                  </a:lnTo>
                  <a:lnTo>
                    <a:pt x="1658" y="2136"/>
                  </a:lnTo>
                  <a:lnTo>
                    <a:pt x="1614" y="2136"/>
                  </a:lnTo>
                  <a:lnTo>
                    <a:pt x="1595" y="2134"/>
                  </a:lnTo>
                  <a:lnTo>
                    <a:pt x="1578" y="2126"/>
                  </a:lnTo>
                  <a:lnTo>
                    <a:pt x="1563" y="2115"/>
                  </a:lnTo>
                  <a:lnTo>
                    <a:pt x="1552" y="2101"/>
                  </a:lnTo>
                  <a:lnTo>
                    <a:pt x="1545" y="2084"/>
                  </a:lnTo>
                  <a:lnTo>
                    <a:pt x="1542" y="2065"/>
                  </a:lnTo>
                  <a:lnTo>
                    <a:pt x="1542" y="1353"/>
                  </a:lnTo>
                  <a:lnTo>
                    <a:pt x="1480" y="1353"/>
                  </a:lnTo>
                  <a:lnTo>
                    <a:pt x="1480" y="2065"/>
                  </a:lnTo>
                  <a:lnTo>
                    <a:pt x="1476" y="2084"/>
                  </a:lnTo>
                  <a:lnTo>
                    <a:pt x="1469" y="2101"/>
                  </a:lnTo>
                  <a:lnTo>
                    <a:pt x="1458" y="2115"/>
                  </a:lnTo>
                  <a:lnTo>
                    <a:pt x="1444" y="2126"/>
                  </a:lnTo>
                  <a:lnTo>
                    <a:pt x="1427" y="2134"/>
                  </a:lnTo>
                  <a:lnTo>
                    <a:pt x="1408" y="2136"/>
                  </a:lnTo>
                  <a:lnTo>
                    <a:pt x="1363" y="2136"/>
                  </a:lnTo>
                  <a:lnTo>
                    <a:pt x="1345" y="2134"/>
                  </a:lnTo>
                  <a:lnTo>
                    <a:pt x="1328" y="2128"/>
                  </a:lnTo>
                  <a:lnTo>
                    <a:pt x="1315" y="2117"/>
                  </a:lnTo>
                  <a:lnTo>
                    <a:pt x="1303" y="2103"/>
                  </a:lnTo>
                  <a:lnTo>
                    <a:pt x="1296" y="2087"/>
                  </a:lnTo>
                  <a:lnTo>
                    <a:pt x="1293" y="2068"/>
                  </a:lnTo>
                  <a:lnTo>
                    <a:pt x="1260" y="1139"/>
                  </a:lnTo>
                  <a:lnTo>
                    <a:pt x="1242" y="1139"/>
                  </a:lnTo>
                  <a:lnTo>
                    <a:pt x="1223" y="1137"/>
                  </a:lnTo>
                  <a:lnTo>
                    <a:pt x="1206" y="1130"/>
                  </a:lnTo>
                  <a:lnTo>
                    <a:pt x="1191" y="1121"/>
                  </a:lnTo>
                  <a:lnTo>
                    <a:pt x="1180" y="1108"/>
                  </a:lnTo>
                  <a:lnTo>
                    <a:pt x="1170" y="1093"/>
                  </a:lnTo>
                  <a:lnTo>
                    <a:pt x="1163" y="1079"/>
                  </a:lnTo>
                  <a:lnTo>
                    <a:pt x="1159" y="1063"/>
                  </a:lnTo>
                  <a:lnTo>
                    <a:pt x="1158" y="1047"/>
                  </a:lnTo>
                  <a:lnTo>
                    <a:pt x="1189" y="610"/>
                  </a:lnTo>
                  <a:lnTo>
                    <a:pt x="1194" y="581"/>
                  </a:lnTo>
                  <a:lnTo>
                    <a:pt x="1202" y="557"/>
                  </a:lnTo>
                  <a:lnTo>
                    <a:pt x="1212" y="535"/>
                  </a:lnTo>
                  <a:lnTo>
                    <a:pt x="1225" y="517"/>
                  </a:lnTo>
                  <a:lnTo>
                    <a:pt x="1240" y="501"/>
                  </a:lnTo>
                  <a:lnTo>
                    <a:pt x="1256" y="488"/>
                  </a:lnTo>
                  <a:lnTo>
                    <a:pt x="1273" y="477"/>
                  </a:lnTo>
                  <a:lnTo>
                    <a:pt x="1289" y="469"/>
                  </a:lnTo>
                  <a:lnTo>
                    <a:pt x="1307" y="463"/>
                  </a:lnTo>
                  <a:lnTo>
                    <a:pt x="1324" y="458"/>
                  </a:lnTo>
                  <a:lnTo>
                    <a:pt x="1350" y="455"/>
                  </a:lnTo>
                  <a:lnTo>
                    <a:pt x="1378" y="452"/>
                  </a:lnTo>
                  <a:lnTo>
                    <a:pt x="1408" y="450"/>
                  </a:lnTo>
                  <a:lnTo>
                    <a:pt x="1437" y="449"/>
                  </a:lnTo>
                  <a:lnTo>
                    <a:pt x="1466" y="448"/>
                  </a:lnTo>
                  <a:lnTo>
                    <a:pt x="1490" y="448"/>
                  </a:lnTo>
                  <a:lnTo>
                    <a:pt x="1511" y="448"/>
                  </a:lnTo>
                  <a:close/>
                  <a:moveTo>
                    <a:pt x="318" y="45"/>
                  </a:moveTo>
                  <a:lnTo>
                    <a:pt x="349" y="49"/>
                  </a:lnTo>
                  <a:lnTo>
                    <a:pt x="380" y="57"/>
                  </a:lnTo>
                  <a:lnTo>
                    <a:pt x="407" y="70"/>
                  </a:lnTo>
                  <a:lnTo>
                    <a:pt x="432" y="88"/>
                  </a:lnTo>
                  <a:lnTo>
                    <a:pt x="453" y="109"/>
                  </a:lnTo>
                  <a:lnTo>
                    <a:pt x="471" y="133"/>
                  </a:lnTo>
                  <a:lnTo>
                    <a:pt x="483" y="161"/>
                  </a:lnTo>
                  <a:lnTo>
                    <a:pt x="492" y="190"/>
                  </a:lnTo>
                  <a:lnTo>
                    <a:pt x="495" y="223"/>
                  </a:lnTo>
                  <a:lnTo>
                    <a:pt x="493" y="255"/>
                  </a:lnTo>
                  <a:lnTo>
                    <a:pt x="484" y="285"/>
                  </a:lnTo>
                  <a:lnTo>
                    <a:pt x="472" y="313"/>
                  </a:lnTo>
                  <a:lnTo>
                    <a:pt x="454" y="338"/>
                  </a:lnTo>
                  <a:lnTo>
                    <a:pt x="433" y="360"/>
                  </a:lnTo>
                  <a:lnTo>
                    <a:pt x="408" y="377"/>
                  </a:lnTo>
                  <a:lnTo>
                    <a:pt x="380" y="391"/>
                  </a:lnTo>
                  <a:lnTo>
                    <a:pt x="350" y="399"/>
                  </a:lnTo>
                  <a:lnTo>
                    <a:pt x="318" y="402"/>
                  </a:lnTo>
                  <a:lnTo>
                    <a:pt x="286" y="399"/>
                  </a:lnTo>
                  <a:lnTo>
                    <a:pt x="255" y="391"/>
                  </a:lnTo>
                  <a:lnTo>
                    <a:pt x="228" y="377"/>
                  </a:lnTo>
                  <a:lnTo>
                    <a:pt x="203" y="360"/>
                  </a:lnTo>
                  <a:lnTo>
                    <a:pt x="181" y="338"/>
                  </a:lnTo>
                  <a:lnTo>
                    <a:pt x="164" y="313"/>
                  </a:lnTo>
                  <a:lnTo>
                    <a:pt x="152" y="285"/>
                  </a:lnTo>
                  <a:lnTo>
                    <a:pt x="143" y="255"/>
                  </a:lnTo>
                  <a:lnTo>
                    <a:pt x="141" y="223"/>
                  </a:lnTo>
                  <a:lnTo>
                    <a:pt x="144" y="190"/>
                  </a:lnTo>
                  <a:lnTo>
                    <a:pt x="153" y="161"/>
                  </a:lnTo>
                  <a:lnTo>
                    <a:pt x="165" y="133"/>
                  </a:lnTo>
                  <a:lnTo>
                    <a:pt x="183" y="109"/>
                  </a:lnTo>
                  <a:lnTo>
                    <a:pt x="205" y="88"/>
                  </a:lnTo>
                  <a:lnTo>
                    <a:pt x="229" y="70"/>
                  </a:lnTo>
                  <a:lnTo>
                    <a:pt x="256" y="57"/>
                  </a:lnTo>
                  <a:lnTo>
                    <a:pt x="286" y="49"/>
                  </a:lnTo>
                  <a:lnTo>
                    <a:pt x="318" y="45"/>
                  </a:lnTo>
                  <a:close/>
                  <a:moveTo>
                    <a:pt x="1511" y="0"/>
                  </a:moveTo>
                  <a:lnTo>
                    <a:pt x="1546" y="3"/>
                  </a:lnTo>
                  <a:lnTo>
                    <a:pt x="1579" y="13"/>
                  </a:lnTo>
                  <a:lnTo>
                    <a:pt x="1609" y="26"/>
                  </a:lnTo>
                  <a:lnTo>
                    <a:pt x="1637" y="47"/>
                  </a:lnTo>
                  <a:lnTo>
                    <a:pt x="1660" y="70"/>
                  </a:lnTo>
                  <a:lnTo>
                    <a:pt x="1679" y="97"/>
                  </a:lnTo>
                  <a:lnTo>
                    <a:pt x="1694" y="128"/>
                  </a:lnTo>
                  <a:lnTo>
                    <a:pt x="1703" y="161"/>
                  </a:lnTo>
                  <a:lnTo>
                    <a:pt x="1707" y="195"/>
                  </a:lnTo>
                  <a:lnTo>
                    <a:pt x="1703" y="231"/>
                  </a:lnTo>
                  <a:lnTo>
                    <a:pt x="1695" y="265"/>
                  </a:lnTo>
                  <a:lnTo>
                    <a:pt x="1680" y="296"/>
                  </a:lnTo>
                  <a:lnTo>
                    <a:pt x="1661" y="323"/>
                  </a:lnTo>
                  <a:lnTo>
                    <a:pt x="1638" y="348"/>
                  </a:lnTo>
                  <a:lnTo>
                    <a:pt x="1611" y="368"/>
                  </a:lnTo>
                  <a:lnTo>
                    <a:pt x="1580" y="382"/>
                  </a:lnTo>
                  <a:lnTo>
                    <a:pt x="1546" y="392"/>
                  </a:lnTo>
                  <a:lnTo>
                    <a:pt x="1511" y="395"/>
                  </a:lnTo>
                  <a:lnTo>
                    <a:pt x="1475" y="392"/>
                  </a:lnTo>
                  <a:lnTo>
                    <a:pt x="1442" y="382"/>
                  </a:lnTo>
                  <a:lnTo>
                    <a:pt x="1411" y="368"/>
                  </a:lnTo>
                  <a:lnTo>
                    <a:pt x="1383" y="348"/>
                  </a:lnTo>
                  <a:lnTo>
                    <a:pt x="1360" y="323"/>
                  </a:lnTo>
                  <a:lnTo>
                    <a:pt x="1341" y="296"/>
                  </a:lnTo>
                  <a:lnTo>
                    <a:pt x="1326" y="265"/>
                  </a:lnTo>
                  <a:lnTo>
                    <a:pt x="1318" y="231"/>
                  </a:lnTo>
                  <a:lnTo>
                    <a:pt x="1315" y="195"/>
                  </a:lnTo>
                  <a:lnTo>
                    <a:pt x="1318" y="161"/>
                  </a:lnTo>
                  <a:lnTo>
                    <a:pt x="1327" y="128"/>
                  </a:lnTo>
                  <a:lnTo>
                    <a:pt x="1342" y="97"/>
                  </a:lnTo>
                  <a:lnTo>
                    <a:pt x="1361" y="70"/>
                  </a:lnTo>
                  <a:lnTo>
                    <a:pt x="1386" y="47"/>
                  </a:lnTo>
                  <a:lnTo>
                    <a:pt x="1412" y="26"/>
                  </a:lnTo>
                  <a:lnTo>
                    <a:pt x="1443" y="13"/>
                  </a:lnTo>
                  <a:lnTo>
                    <a:pt x="1475" y="3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654327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466A-F7A9-2F43-B02A-E2952319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for Small Stormwater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D72D-3BF4-A340-A7A3-EABF8D4F9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Turns ArcGIS Online into a cloud-based GIS and mapping platform for </a:t>
            </a:r>
            <a:r>
              <a:rPr lang="en-US" dirty="0" err="1"/>
              <a:t>stormwater</a:t>
            </a:r>
            <a:r>
              <a:rPr lang="en-US" dirty="0"/>
              <a:t> systems</a:t>
            </a:r>
          </a:p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App configurations for </a:t>
            </a:r>
            <a:r>
              <a:rPr lang="en-US" dirty="0" err="1"/>
              <a:t>stormwater</a:t>
            </a:r>
            <a:r>
              <a:rPr lang="en-US" dirty="0"/>
              <a:t> mapping and GIS workflows</a:t>
            </a:r>
          </a:p>
          <a:p>
            <a:pPr lvl="1"/>
            <a:r>
              <a:rPr lang="en-US" dirty="0"/>
              <a:t>Maps for building your own apps</a:t>
            </a:r>
          </a:p>
          <a:p>
            <a:pPr lvl="1"/>
            <a:r>
              <a:rPr lang="en-US" dirty="0"/>
              <a:t>Industry standard information model to represent a </a:t>
            </a:r>
            <a:r>
              <a:rPr lang="en-US" dirty="0" err="1"/>
              <a:t>stormwater</a:t>
            </a:r>
            <a:r>
              <a:rPr lang="en-US" dirty="0"/>
              <a:t> system</a:t>
            </a:r>
          </a:p>
          <a:p>
            <a:pPr lvl="2"/>
            <a:r>
              <a:rPr lang="en-US" dirty="0"/>
              <a:t>Aligned with the Stormwater Utility Network Configuration </a:t>
            </a:r>
            <a:r>
              <a:rPr lang="en-US" dirty="0" err="1"/>
              <a:t>datamodel</a:t>
            </a:r>
            <a:endParaRPr lang="en-US" dirty="0"/>
          </a:p>
          <a:p>
            <a:pPr lvl="1"/>
            <a:r>
              <a:rPr lang="en-US" dirty="0"/>
              <a:t>Groups to organize access</a:t>
            </a:r>
          </a:p>
          <a:p>
            <a:r>
              <a:rPr lang="en-US" dirty="0"/>
              <a:t>Does not include:</a:t>
            </a:r>
          </a:p>
          <a:p>
            <a:pPr lvl="1"/>
            <a:r>
              <a:rPr lang="en-US" dirty="0"/>
              <a:t>Network capabilities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E2387-19DD-B744-849C-A03A4331E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…after deploying load existing data or start mapping your water system</a:t>
            </a:r>
          </a:p>
        </p:txBody>
      </p:sp>
    </p:spTree>
    <p:extLst>
      <p:ext uri="{BB962C8B-B14F-4D97-AF65-F5344CB8AC3E}">
        <p14:creationId xmlns:p14="http://schemas.microsoft.com/office/powerpoint/2010/main" val="350952076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9D6C-6B0A-9847-AE21-15030396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Utility Network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7309B-0F69-B949-BE9F-2D4F249B36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Simplify making a generic utility network behave like a real-world Stormwater network</a:t>
            </a:r>
          </a:p>
          <a:p>
            <a:r>
              <a:rPr lang="en-US" dirty="0"/>
              <a:t>Are much more than just a data model</a:t>
            </a:r>
          </a:p>
          <a:p>
            <a:pPr lvl="1"/>
            <a:r>
              <a:rPr lang="en-US" dirty="0"/>
              <a:t>Also include maps, instructions and workflows to make a utility network come alive</a:t>
            </a:r>
          </a:p>
          <a:p>
            <a:r>
              <a:rPr lang="en-US" dirty="0"/>
              <a:t>Baseline of an implementation</a:t>
            </a:r>
          </a:p>
          <a:p>
            <a:pPr lvl="1"/>
            <a:r>
              <a:rPr lang="en-US" dirty="0"/>
              <a:t>Not all encompassing</a:t>
            </a:r>
          </a:p>
          <a:p>
            <a:pPr lvl="1"/>
            <a:r>
              <a:rPr lang="en-US" dirty="0"/>
              <a:t>Extendable</a:t>
            </a:r>
          </a:p>
          <a:p>
            <a:r>
              <a:rPr lang="en-US" dirty="0"/>
              <a:t>Free and supported like all ArcGIS Solutions</a:t>
            </a:r>
          </a:p>
          <a:p>
            <a:r>
              <a:rPr lang="en-US" dirty="0"/>
              <a:t>Will continue to Evolve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BDFBD-31F5-EC47-8396-93CA2865C0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http://solutions.arcgis.com/water/help/</a:t>
            </a:r>
            <a:r>
              <a:rPr lang="en-US" dirty="0" err="1"/>
              <a:t>stormwater</a:t>
            </a:r>
            <a:r>
              <a:rPr lang="en-US" dirty="0"/>
              <a:t>-utility-network-configuration/</a:t>
            </a:r>
          </a:p>
        </p:txBody>
      </p:sp>
    </p:spTree>
    <p:extLst>
      <p:ext uri="{BB962C8B-B14F-4D97-AF65-F5344CB8AC3E}">
        <p14:creationId xmlns:p14="http://schemas.microsoft.com/office/powerpoint/2010/main" val="30549277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F802F6-DF5C-2A45-A129-3031B9E09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4E597A-D8E5-144B-B796-8B43C719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39218309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0E41-7842-AA4F-AB2F-3E681D01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Network Stormwater Data Model Diagram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7D882A-7D1A-1E4D-9406-1F70259A3D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http://solutions.arcgis.com/water/help/</a:t>
            </a:r>
            <a:r>
              <a:rPr lang="en-US" dirty="0" err="1"/>
              <a:t>stormwater</a:t>
            </a:r>
            <a:r>
              <a:rPr lang="en-US" dirty="0"/>
              <a:t>-utility-network-configuration/use/what-is-the-</a:t>
            </a:r>
            <a:r>
              <a:rPr lang="en-US" dirty="0" err="1"/>
              <a:t>stormwater</a:t>
            </a:r>
            <a:r>
              <a:rPr lang="en-US" dirty="0"/>
              <a:t>-data-</a:t>
            </a:r>
            <a:r>
              <a:rPr lang="en-US" dirty="0" err="1"/>
              <a:t>model.htm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E00C1-F6E5-4D47-B634-BC661F2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102" y="1360453"/>
            <a:ext cx="5909541" cy="45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0566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EB1B-1EFA-AB4D-9C06-05EE6080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Utility Network Data Dictionary</a:t>
            </a:r>
          </a:p>
        </p:txBody>
      </p:sp>
      <p:pic>
        <p:nvPicPr>
          <p:cNvPr id="6" name="Content Placeholder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C8182AD3-E54B-2E47-8DC0-916C3683F8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46154" y="1308099"/>
            <a:ext cx="6693096" cy="452314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CD9DB-A79B-2741-B4E0-27F97816E6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http://solutions.arcgis.com/water/help/</a:t>
            </a:r>
            <a:r>
              <a:rPr lang="en-US" dirty="0" err="1"/>
              <a:t>stormwater</a:t>
            </a:r>
            <a:r>
              <a:rPr lang="en-US" dirty="0"/>
              <a:t>-utility-network-configuration/</a:t>
            </a:r>
            <a:r>
              <a:rPr lang="en-US" dirty="0" err="1"/>
              <a:t>DataDictionary</a:t>
            </a:r>
            <a:r>
              <a:rPr lang="en-US" dirty="0"/>
              <a:t>/</a:t>
            </a:r>
            <a:r>
              <a:rPr lang="en-US" dirty="0" err="1"/>
              <a:t>DataDictionary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3052226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5E5E-775C-C840-9812-AF7C8415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C5E39-4F97-A840-8DD9-1ED99405BA6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 discussion about:</a:t>
            </a:r>
          </a:p>
          <a:p>
            <a:pPr lvl="1"/>
            <a:r>
              <a:rPr lang="en-US" dirty="0"/>
              <a:t>Stormwater in ArcGIS</a:t>
            </a:r>
          </a:p>
          <a:p>
            <a:pPr lvl="1"/>
            <a:r>
              <a:rPr lang="en-US" dirty="0"/>
              <a:t>The utility network</a:t>
            </a:r>
          </a:p>
          <a:p>
            <a:r>
              <a:rPr lang="en-US" dirty="0"/>
              <a:t>This is your time</a:t>
            </a:r>
          </a:p>
          <a:p>
            <a:pPr lvl="1"/>
            <a:r>
              <a:rPr lang="en-US" dirty="0"/>
              <a:t>We are glad to discuss anything about ArcGIS to the best of our abilities</a:t>
            </a:r>
          </a:p>
          <a:p>
            <a:pPr lvl="1"/>
            <a:r>
              <a:rPr lang="en-US" dirty="0"/>
              <a:t>If we are off topic stop us and redirect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5945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708A-AC02-594F-BF39-92297692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3AF10-84D4-5844-9B49-A6587AD3DA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ArcGIS Solutions Overview</a:t>
            </a:r>
          </a:p>
          <a:p>
            <a:r>
              <a:rPr lang="en-US" dirty="0"/>
              <a:t>Representing Stormwater in ArcGIS</a:t>
            </a:r>
          </a:p>
          <a:p>
            <a:pPr lvl="1"/>
            <a:r>
              <a:rPr lang="en-US" dirty="0"/>
              <a:t>Simple features</a:t>
            </a:r>
          </a:p>
          <a:p>
            <a:pPr lvl="1"/>
            <a:r>
              <a:rPr lang="en-US" dirty="0"/>
              <a:t>Geometric Network</a:t>
            </a:r>
          </a:p>
          <a:p>
            <a:pPr lvl="1"/>
            <a:r>
              <a:rPr lang="en-US" dirty="0"/>
              <a:t>Utility Network</a:t>
            </a:r>
          </a:p>
          <a:p>
            <a:pPr lvl="2"/>
            <a:r>
              <a:rPr lang="en-US" dirty="0"/>
              <a:t>Fundamentals of the Utility Network</a:t>
            </a:r>
          </a:p>
          <a:p>
            <a:r>
              <a:rPr lang="en-US" dirty="0"/>
              <a:t>ArcGIS Stormwater configurations</a:t>
            </a:r>
          </a:p>
          <a:p>
            <a:r>
              <a:rPr lang="en-US" dirty="0"/>
              <a:t>Discussion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1885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10826496" cy="307777"/>
          </a:xfrm>
        </p:spPr>
        <p:txBody>
          <a:bodyPr/>
          <a:lstStyle/>
          <a:p>
            <a:r>
              <a:rPr lang="en-US" sz="2000" dirty="0"/>
              <a:t>ArcGIS Solutions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85800" y="1097309"/>
            <a:ext cx="10826496" cy="246221"/>
          </a:xfrm>
        </p:spPr>
        <p:txBody>
          <a:bodyPr/>
          <a:lstStyle/>
          <a:p>
            <a:r>
              <a:rPr lang="en-US" dirty="0"/>
              <a:t>450+ Configurations for Industry Specific Workflows, Apps &amp; Tools</a:t>
            </a:r>
          </a:p>
        </p:txBody>
      </p:sp>
      <p:grpSp>
        <p:nvGrpSpPr>
          <p:cNvPr id="11" name="Group 96"/>
          <p:cNvGrpSpPr>
            <a:grpSpLocks noChangeAspect="1"/>
          </p:cNvGrpSpPr>
          <p:nvPr/>
        </p:nvGrpSpPr>
        <p:grpSpPr bwMode="auto">
          <a:xfrm>
            <a:off x="3465623" y="4983870"/>
            <a:ext cx="679607" cy="593016"/>
            <a:chOff x="1594" y="2385"/>
            <a:chExt cx="518" cy="452"/>
          </a:xfrm>
        </p:grpSpPr>
        <p:sp useBgFill="1">
          <p:nvSpPr>
            <p:cNvPr id="12" name="Freeform 98"/>
            <p:cNvSpPr>
              <a:spLocks/>
            </p:cNvSpPr>
            <p:nvPr/>
          </p:nvSpPr>
          <p:spPr bwMode="auto">
            <a:xfrm>
              <a:off x="1594" y="2385"/>
              <a:ext cx="518" cy="452"/>
            </a:xfrm>
            <a:custGeom>
              <a:avLst/>
              <a:gdLst>
                <a:gd name="T0" fmla="*/ 1322 w 2591"/>
                <a:gd name="T1" fmla="*/ 4 h 2258"/>
                <a:gd name="T2" fmla="*/ 2103 w 2591"/>
                <a:gd name="T3" fmla="*/ 386 h 2258"/>
                <a:gd name="T4" fmla="*/ 2145 w 2591"/>
                <a:gd name="T5" fmla="*/ 420 h 2258"/>
                <a:gd name="T6" fmla="*/ 2168 w 2591"/>
                <a:gd name="T7" fmla="*/ 469 h 2258"/>
                <a:gd name="T8" fmla="*/ 2371 w 2591"/>
                <a:gd name="T9" fmla="*/ 496 h 2258"/>
                <a:gd name="T10" fmla="*/ 2424 w 2591"/>
                <a:gd name="T11" fmla="*/ 508 h 2258"/>
                <a:gd name="T12" fmla="*/ 2464 w 2591"/>
                <a:gd name="T13" fmla="*/ 541 h 2258"/>
                <a:gd name="T14" fmla="*/ 2487 w 2591"/>
                <a:gd name="T15" fmla="*/ 588 h 2258"/>
                <a:gd name="T16" fmla="*/ 2490 w 2591"/>
                <a:gd name="T17" fmla="*/ 761 h 2258"/>
                <a:gd name="T18" fmla="*/ 2478 w 2591"/>
                <a:gd name="T19" fmla="*/ 814 h 2258"/>
                <a:gd name="T20" fmla="*/ 2446 w 2591"/>
                <a:gd name="T21" fmla="*/ 854 h 2258"/>
                <a:gd name="T22" fmla="*/ 2398 w 2591"/>
                <a:gd name="T23" fmla="*/ 878 h 2258"/>
                <a:gd name="T24" fmla="*/ 2269 w 2591"/>
                <a:gd name="T25" fmla="*/ 881 h 2258"/>
                <a:gd name="T26" fmla="*/ 2269 w 2591"/>
                <a:gd name="T27" fmla="*/ 1687 h 2258"/>
                <a:gd name="T28" fmla="*/ 2321 w 2591"/>
                <a:gd name="T29" fmla="*/ 1699 h 2258"/>
                <a:gd name="T30" fmla="*/ 2362 w 2591"/>
                <a:gd name="T31" fmla="*/ 1732 h 2258"/>
                <a:gd name="T32" fmla="*/ 2385 w 2591"/>
                <a:gd name="T33" fmla="*/ 1779 h 2258"/>
                <a:gd name="T34" fmla="*/ 2389 w 2591"/>
                <a:gd name="T35" fmla="*/ 1908 h 2258"/>
                <a:gd name="T36" fmla="*/ 2499 w 2591"/>
                <a:gd name="T37" fmla="*/ 1911 h 2258"/>
                <a:gd name="T38" fmla="*/ 2546 w 2591"/>
                <a:gd name="T39" fmla="*/ 1935 h 2258"/>
                <a:gd name="T40" fmla="*/ 2579 w 2591"/>
                <a:gd name="T41" fmla="*/ 1975 h 2258"/>
                <a:gd name="T42" fmla="*/ 2591 w 2591"/>
                <a:gd name="T43" fmla="*/ 2028 h 2258"/>
                <a:gd name="T44" fmla="*/ 2588 w 2591"/>
                <a:gd name="T45" fmla="*/ 2166 h 2258"/>
                <a:gd name="T46" fmla="*/ 2564 w 2591"/>
                <a:gd name="T47" fmla="*/ 2213 h 2258"/>
                <a:gd name="T48" fmla="*/ 2524 w 2591"/>
                <a:gd name="T49" fmla="*/ 2246 h 2258"/>
                <a:gd name="T50" fmla="*/ 2471 w 2591"/>
                <a:gd name="T51" fmla="*/ 2258 h 2258"/>
                <a:gd name="T52" fmla="*/ 92 w 2591"/>
                <a:gd name="T53" fmla="*/ 2255 h 2258"/>
                <a:gd name="T54" fmla="*/ 44 w 2591"/>
                <a:gd name="T55" fmla="*/ 2231 h 2258"/>
                <a:gd name="T56" fmla="*/ 12 w 2591"/>
                <a:gd name="T57" fmla="*/ 2191 h 2258"/>
                <a:gd name="T58" fmla="*/ 0 w 2591"/>
                <a:gd name="T59" fmla="*/ 2138 h 2258"/>
                <a:gd name="T60" fmla="*/ 2 w 2591"/>
                <a:gd name="T61" fmla="*/ 2000 h 2258"/>
                <a:gd name="T62" fmla="*/ 26 w 2591"/>
                <a:gd name="T63" fmla="*/ 1953 h 2258"/>
                <a:gd name="T64" fmla="*/ 66 w 2591"/>
                <a:gd name="T65" fmla="*/ 1920 h 2258"/>
                <a:gd name="T66" fmla="*/ 119 w 2591"/>
                <a:gd name="T67" fmla="*/ 1908 h 2258"/>
                <a:gd name="T68" fmla="*/ 202 w 2591"/>
                <a:gd name="T69" fmla="*/ 1807 h 2258"/>
                <a:gd name="T70" fmla="*/ 214 w 2591"/>
                <a:gd name="T71" fmla="*/ 1754 h 2258"/>
                <a:gd name="T72" fmla="*/ 246 w 2591"/>
                <a:gd name="T73" fmla="*/ 1714 h 2258"/>
                <a:gd name="T74" fmla="*/ 293 w 2591"/>
                <a:gd name="T75" fmla="*/ 1691 h 2258"/>
                <a:gd name="T76" fmla="*/ 321 w 2591"/>
                <a:gd name="T77" fmla="*/ 1687 h 2258"/>
                <a:gd name="T78" fmla="*/ 220 w 2591"/>
                <a:gd name="T79" fmla="*/ 881 h 2258"/>
                <a:gd name="T80" fmla="*/ 166 w 2591"/>
                <a:gd name="T81" fmla="*/ 868 h 2258"/>
                <a:gd name="T82" fmla="*/ 127 w 2591"/>
                <a:gd name="T83" fmla="*/ 836 h 2258"/>
                <a:gd name="T84" fmla="*/ 104 w 2591"/>
                <a:gd name="T85" fmla="*/ 789 h 2258"/>
                <a:gd name="T86" fmla="*/ 100 w 2591"/>
                <a:gd name="T87" fmla="*/ 616 h 2258"/>
                <a:gd name="T88" fmla="*/ 112 w 2591"/>
                <a:gd name="T89" fmla="*/ 564 h 2258"/>
                <a:gd name="T90" fmla="*/ 145 w 2591"/>
                <a:gd name="T91" fmla="*/ 523 h 2258"/>
                <a:gd name="T92" fmla="*/ 192 w 2591"/>
                <a:gd name="T93" fmla="*/ 500 h 2258"/>
                <a:gd name="T94" fmla="*/ 420 w 2591"/>
                <a:gd name="T95" fmla="*/ 496 h 2258"/>
                <a:gd name="T96" fmla="*/ 431 w 2591"/>
                <a:gd name="T97" fmla="*/ 443 h 2258"/>
                <a:gd name="T98" fmla="*/ 464 w 2591"/>
                <a:gd name="T99" fmla="*/ 401 h 2258"/>
                <a:gd name="T100" fmla="*/ 1243 w 2591"/>
                <a:gd name="T101" fmla="*/ 14 h 2258"/>
                <a:gd name="T102" fmla="*/ 1296 w 2591"/>
                <a:gd name="T103" fmla="*/ 0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91" h="2258">
                  <a:moveTo>
                    <a:pt x="1296" y="0"/>
                  </a:moveTo>
                  <a:lnTo>
                    <a:pt x="1322" y="4"/>
                  </a:lnTo>
                  <a:lnTo>
                    <a:pt x="1348" y="14"/>
                  </a:lnTo>
                  <a:lnTo>
                    <a:pt x="2103" y="386"/>
                  </a:lnTo>
                  <a:lnTo>
                    <a:pt x="2126" y="401"/>
                  </a:lnTo>
                  <a:lnTo>
                    <a:pt x="2145" y="420"/>
                  </a:lnTo>
                  <a:lnTo>
                    <a:pt x="2159" y="443"/>
                  </a:lnTo>
                  <a:lnTo>
                    <a:pt x="2168" y="469"/>
                  </a:lnTo>
                  <a:lnTo>
                    <a:pt x="2170" y="496"/>
                  </a:lnTo>
                  <a:lnTo>
                    <a:pt x="2371" y="496"/>
                  </a:lnTo>
                  <a:lnTo>
                    <a:pt x="2398" y="500"/>
                  </a:lnTo>
                  <a:lnTo>
                    <a:pt x="2424" y="508"/>
                  </a:lnTo>
                  <a:lnTo>
                    <a:pt x="2446" y="523"/>
                  </a:lnTo>
                  <a:lnTo>
                    <a:pt x="2464" y="541"/>
                  </a:lnTo>
                  <a:lnTo>
                    <a:pt x="2478" y="564"/>
                  </a:lnTo>
                  <a:lnTo>
                    <a:pt x="2487" y="588"/>
                  </a:lnTo>
                  <a:lnTo>
                    <a:pt x="2490" y="616"/>
                  </a:lnTo>
                  <a:lnTo>
                    <a:pt x="2490" y="761"/>
                  </a:lnTo>
                  <a:lnTo>
                    <a:pt x="2487" y="789"/>
                  </a:lnTo>
                  <a:lnTo>
                    <a:pt x="2478" y="814"/>
                  </a:lnTo>
                  <a:lnTo>
                    <a:pt x="2464" y="836"/>
                  </a:lnTo>
                  <a:lnTo>
                    <a:pt x="2446" y="854"/>
                  </a:lnTo>
                  <a:lnTo>
                    <a:pt x="2424" y="868"/>
                  </a:lnTo>
                  <a:lnTo>
                    <a:pt x="2398" y="878"/>
                  </a:lnTo>
                  <a:lnTo>
                    <a:pt x="2371" y="881"/>
                  </a:lnTo>
                  <a:lnTo>
                    <a:pt x="2269" y="881"/>
                  </a:lnTo>
                  <a:lnTo>
                    <a:pt x="2269" y="1687"/>
                  </a:lnTo>
                  <a:lnTo>
                    <a:pt x="2269" y="1687"/>
                  </a:lnTo>
                  <a:lnTo>
                    <a:pt x="2297" y="1691"/>
                  </a:lnTo>
                  <a:lnTo>
                    <a:pt x="2321" y="1699"/>
                  </a:lnTo>
                  <a:lnTo>
                    <a:pt x="2344" y="1714"/>
                  </a:lnTo>
                  <a:lnTo>
                    <a:pt x="2362" y="1732"/>
                  </a:lnTo>
                  <a:lnTo>
                    <a:pt x="2377" y="1754"/>
                  </a:lnTo>
                  <a:lnTo>
                    <a:pt x="2385" y="1779"/>
                  </a:lnTo>
                  <a:lnTo>
                    <a:pt x="2389" y="1807"/>
                  </a:lnTo>
                  <a:lnTo>
                    <a:pt x="2389" y="1908"/>
                  </a:lnTo>
                  <a:lnTo>
                    <a:pt x="2471" y="1908"/>
                  </a:lnTo>
                  <a:lnTo>
                    <a:pt x="2499" y="1911"/>
                  </a:lnTo>
                  <a:lnTo>
                    <a:pt x="2524" y="1920"/>
                  </a:lnTo>
                  <a:lnTo>
                    <a:pt x="2546" y="1935"/>
                  </a:lnTo>
                  <a:lnTo>
                    <a:pt x="2564" y="1953"/>
                  </a:lnTo>
                  <a:lnTo>
                    <a:pt x="2579" y="1975"/>
                  </a:lnTo>
                  <a:lnTo>
                    <a:pt x="2588" y="2000"/>
                  </a:lnTo>
                  <a:lnTo>
                    <a:pt x="2591" y="2028"/>
                  </a:lnTo>
                  <a:lnTo>
                    <a:pt x="2591" y="2138"/>
                  </a:lnTo>
                  <a:lnTo>
                    <a:pt x="2588" y="2166"/>
                  </a:lnTo>
                  <a:lnTo>
                    <a:pt x="2579" y="2191"/>
                  </a:lnTo>
                  <a:lnTo>
                    <a:pt x="2564" y="2213"/>
                  </a:lnTo>
                  <a:lnTo>
                    <a:pt x="2546" y="2231"/>
                  </a:lnTo>
                  <a:lnTo>
                    <a:pt x="2524" y="2246"/>
                  </a:lnTo>
                  <a:lnTo>
                    <a:pt x="2499" y="2255"/>
                  </a:lnTo>
                  <a:lnTo>
                    <a:pt x="2471" y="2258"/>
                  </a:lnTo>
                  <a:lnTo>
                    <a:pt x="119" y="2258"/>
                  </a:lnTo>
                  <a:lnTo>
                    <a:pt x="92" y="2255"/>
                  </a:lnTo>
                  <a:lnTo>
                    <a:pt x="66" y="2246"/>
                  </a:lnTo>
                  <a:lnTo>
                    <a:pt x="44" y="2231"/>
                  </a:lnTo>
                  <a:lnTo>
                    <a:pt x="26" y="2213"/>
                  </a:lnTo>
                  <a:lnTo>
                    <a:pt x="12" y="2191"/>
                  </a:lnTo>
                  <a:lnTo>
                    <a:pt x="2" y="2166"/>
                  </a:lnTo>
                  <a:lnTo>
                    <a:pt x="0" y="2138"/>
                  </a:lnTo>
                  <a:lnTo>
                    <a:pt x="0" y="2028"/>
                  </a:lnTo>
                  <a:lnTo>
                    <a:pt x="2" y="2000"/>
                  </a:lnTo>
                  <a:lnTo>
                    <a:pt x="12" y="1975"/>
                  </a:lnTo>
                  <a:lnTo>
                    <a:pt x="26" y="1953"/>
                  </a:lnTo>
                  <a:lnTo>
                    <a:pt x="44" y="1935"/>
                  </a:lnTo>
                  <a:lnTo>
                    <a:pt x="66" y="1920"/>
                  </a:lnTo>
                  <a:lnTo>
                    <a:pt x="92" y="1911"/>
                  </a:lnTo>
                  <a:lnTo>
                    <a:pt x="119" y="1908"/>
                  </a:lnTo>
                  <a:lnTo>
                    <a:pt x="202" y="1908"/>
                  </a:lnTo>
                  <a:lnTo>
                    <a:pt x="202" y="1807"/>
                  </a:lnTo>
                  <a:lnTo>
                    <a:pt x="205" y="1779"/>
                  </a:lnTo>
                  <a:lnTo>
                    <a:pt x="214" y="1754"/>
                  </a:lnTo>
                  <a:lnTo>
                    <a:pt x="228" y="1732"/>
                  </a:lnTo>
                  <a:lnTo>
                    <a:pt x="246" y="1714"/>
                  </a:lnTo>
                  <a:lnTo>
                    <a:pt x="269" y="1699"/>
                  </a:lnTo>
                  <a:lnTo>
                    <a:pt x="293" y="1691"/>
                  </a:lnTo>
                  <a:lnTo>
                    <a:pt x="321" y="1687"/>
                  </a:lnTo>
                  <a:lnTo>
                    <a:pt x="321" y="1687"/>
                  </a:lnTo>
                  <a:lnTo>
                    <a:pt x="321" y="881"/>
                  </a:lnTo>
                  <a:lnTo>
                    <a:pt x="220" y="881"/>
                  </a:lnTo>
                  <a:lnTo>
                    <a:pt x="192" y="878"/>
                  </a:lnTo>
                  <a:lnTo>
                    <a:pt x="166" y="868"/>
                  </a:lnTo>
                  <a:lnTo>
                    <a:pt x="145" y="854"/>
                  </a:lnTo>
                  <a:lnTo>
                    <a:pt x="127" y="836"/>
                  </a:lnTo>
                  <a:lnTo>
                    <a:pt x="112" y="814"/>
                  </a:lnTo>
                  <a:lnTo>
                    <a:pt x="104" y="789"/>
                  </a:lnTo>
                  <a:lnTo>
                    <a:pt x="100" y="761"/>
                  </a:lnTo>
                  <a:lnTo>
                    <a:pt x="100" y="616"/>
                  </a:lnTo>
                  <a:lnTo>
                    <a:pt x="104" y="588"/>
                  </a:lnTo>
                  <a:lnTo>
                    <a:pt x="112" y="564"/>
                  </a:lnTo>
                  <a:lnTo>
                    <a:pt x="127" y="541"/>
                  </a:lnTo>
                  <a:lnTo>
                    <a:pt x="145" y="523"/>
                  </a:lnTo>
                  <a:lnTo>
                    <a:pt x="166" y="508"/>
                  </a:lnTo>
                  <a:lnTo>
                    <a:pt x="192" y="500"/>
                  </a:lnTo>
                  <a:lnTo>
                    <a:pt x="220" y="496"/>
                  </a:lnTo>
                  <a:lnTo>
                    <a:pt x="420" y="496"/>
                  </a:lnTo>
                  <a:lnTo>
                    <a:pt x="423" y="469"/>
                  </a:lnTo>
                  <a:lnTo>
                    <a:pt x="431" y="443"/>
                  </a:lnTo>
                  <a:lnTo>
                    <a:pt x="445" y="420"/>
                  </a:lnTo>
                  <a:lnTo>
                    <a:pt x="464" y="401"/>
                  </a:lnTo>
                  <a:lnTo>
                    <a:pt x="487" y="386"/>
                  </a:lnTo>
                  <a:lnTo>
                    <a:pt x="1243" y="14"/>
                  </a:lnTo>
                  <a:lnTo>
                    <a:pt x="1268" y="4"/>
                  </a:lnTo>
                  <a:lnTo>
                    <a:pt x="1296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9"/>
            <p:cNvSpPr>
              <a:spLocks noEditPoints="1"/>
            </p:cNvSpPr>
            <p:nvPr/>
          </p:nvSpPr>
          <p:spPr bwMode="auto">
            <a:xfrm>
              <a:off x="1618" y="2409"/>
              <a:ext cx="470" cy="404"/>
            </a:xfrm>
            <a:custGeom>
              <a:avLst/>
              <a:gdLst>
                <a:gd name="T0" fmla="*/ 0 w 2352"/>
                <a:gd name="T1" fmla="*/ 1908 h 2018"/>
                <a:gd name="T2" fmla="*/ 2352 w 2352"/>
                <a:gd name="T3" fmla="*/ 1908 h 2018"/>
                <a:gd name="T4" fmla="*/ 2352 w 2352"/>
                <a:gd name="T5" fmla="*/ 2018 h 2018"/>
                <a:gd name="T6" fmla="*/ 0 w 2352"/>
                <a:gd name="T7" fmla="*/ 2018 h 2018"/>
                <a:gd name="T8" fmla="*/ 0 w 2352"/>
                <a:gd name="T9" fmla="*/ 1908 h 2018"/>
                <a:gd name="T10" fmla="*/ 202 w 2352"/>
                <a:gd name="T11" fmla="*/ 1687 h 2018"/>
                <a:gd name="T12" fmla="*/ 2150 w 2352"/>
                <a:gd name="T13" fmla="*/ 1687 h 2018"/>
                <a:gd name="T14" fmla="*/ 2150 w 2352"/>
                <a:gd name="T15" fmla="*/ 1797 h 2018"/>
                <a:gd name="T16" fmla="*/ 202 w 2352"/>
                <a:gd name="T17" fmla="*/ 1797 h 2018"/>
                <a:gd name="T18" fmla="*/ 202 w 2352"/>
                <a:gd name="T19" fmla="*/ 1687 h 2018"/>
                <a:gd name="T20" fmla="*/ 1919 w 2352"/>
                <a:gd name="T21" fmla="*/ 752 h 2018"/>
                <a:gd name="T22" fmla="*/ 2030 w 2352"/>
                <a:gd name="T23" fmla="*/ 752 h 2018"/>
                <a:gd name="T24" fmla="*/ 2030 w 2352"/>
                <a:gd name="T25" fmla="*/ 1577 h 2018"/>
                <a:gd name="T26" fmla="*/ 1919 w 2352"/>
                <a:gd name="T27" fmla="*/ 1577 h 2018"/>
                <a:gd name="T28" fmla="*/ 1919 w 2352"/>
                <a:gd name="T29" fmla="*/ 752 h 2018"/>
                <a:gd name="T30" fmla="*/ 1698 w 2352"/>
                <a:gd name="T31" fmla="*/ 752 h 2018"/>
                <a:gd name="T32" fmla="*/ 1809 w 2352"/>
                <a:gd name="T33" fmla="*/ 752 h 2018"/>
                <a:gd name="T34" fmla="*/ 1809 w 2352"/>
                <a:gd name="T35" fmla="*/ 1577 h 2018"/>
                <a:gd name="T36" fmla="*/ 1698 w 2352"/>
                <a:gd name="T37" fmla="*/ 1577 h 2018"/>
                <a:gd name="T38" fmla="*/ 1698 w 2352"/>
                <a:gd name="T39" fmla="*/ 752 h 2018"/>
                <a:gd name="T40" fmla="*/ 543 w 2352"/>
                <a:gd name="T41" fmla="*/ 752 h 2018"/>
                <a:gd name="T42" fmla="*/ 654 w 2352"/>
                <a:gd name="T43" fmla="*/ 752 h 2018"/>
                <a:gd name="T44" fmla="*/ 654 w 2352"/>
                <a:gd name="T45" fmla="*/ 1577 h 2018"/>
                <a:gd name="T46" fmla="*/ 543 w 2352"/>
                <a:gd name="T47" fmla="*/ 1577 h 2018"/>
                <a:gd name="T48" fmla="*/ 543 w 2352"/>
                <a:gd name="T49" fmla="*/ 752 h 2018"/>
                <a:gd name="T50" fmla="*/ 322 w 2352"/>
                <a:gd name="T51" fmla="*/ 752 h 2018"/>
                <a:gd name="T52" fmla="*/ 433 w 2352"/>
                <a:gd name="T53" fmla="*/ 752 h 2018"/>
                <a:gd name="T54" fmla="*/ 433 w 2352"/>
                <a:gd name="T55" fmla="*/ 1577 h 2018"/>
                <a:gd name="T56" fmla="*/ 322 w 2352"/>
                <a:gd name="T57" fmla="*/ 1577 h 2018"/>
                <a:gd name="T58" fmla="*/ 322 w 2352"/>
                <a:gd name="T59" fmla="*/ 752 h 2018"/>
                <a:gd name="T60" fmla="*/ 101 w 2352"/>
                <a:gd name="T61" fmla="*/ 496 h 2018"/>
                <a:gd name="T62" fmla="*/ 2252 w 2352"/>
                <a:gd name="T63" fmla="*/ 496 h 2018"/>
                <a:gd name="T64" fmla="*/ 2252 w 2352"/>
                <a:gd name="T65" fmla="*/ 641 h 2018"/>
                <a:gd name="T66" fmla="*/ 101 w 2352"/>
                <a:gd name="T67" fmla="*/ 641 h 2018"/>
                <a:gd name="T68" fmla="*/ 101 w 2352"/>
                <a:gd name="T69" fmla="*/ 496 h 2018"/>
                <a:gd name="T70" fmla="*/ 1176 w 2352"/>
                <a:gd name="T71" fmla="*/ 119 h 2018"/>
                <a:gd name="T72" fmla="*/ 858 w 2352"/>
                <a:gd name="T73" fmla="*/ 276 h 2018"/>
                <a:gd name="T74" fmla="*/ 1495 w 2352"/>
                <a:gd name="T75" fmla="*/ 276 h 2018"/>
                <a:gd name="T76" fmla="*/ 1176 w 2352"/>
                <a:gd name="T77" fmla="*/ 119 h 2018"/>
                <a:gd name="T78" fmla="*/ 1177 w 2352"/>
                <a:gd name="T79" fmla="*/ 0 h 2018"/>
                <a:gd name="T80" fmla="*/ 1931 w 2352"/>
                <a:gd name="T81" fmla="*/ 372 h 2018"/>
                <a:gd name="T82" fmla="*/ 421 w 2352"/>
                <a:gd name="T83" fmla="*/ 372 h 2018"/>
                <a:gd name="T84" fmla="*/ 1177 w 2352"/>
                <a:gd name="T85" fmla="*/ 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52" h="2018">
                  <a:moveTo>
                    <a:pt x="0" y="1908"/>
                  </a:moveTo>
                  <a:lnTo>
                    <a:pt x="2352" y="1908"/>
                  </a:lnTo>
                  <a:lnTo>
                    <a:pt x="2352" y="2018"/>
                  </a:lnTo>
                  <a:lnTo>
                    <a:pt x="0" y="2018"/>
                  </a:lnTo>
                  <a:lnTo>
                    <a:pt x="0" y="1908"/>
                  </a:lnTo>
                  <a:close/>
                  <a:moveTo>
                    <a:pt x="202" y="1687"/>
                  </a:moveTo>
                  <a:lnTo>
                    <a:pt x="2150" y="1687"/>
                  </a:lnTo>
                  <a:lnTo>
                    <a:pt x="2150" y="1797"/>
                  </a:lnTo>
                  <a:lnTo>
                    <a:pt x="202" y="1797"/>
                  </a:lnTo>
                  <a:lnTo>
                    <a:pt x="202" y="1687"/>
                  </a:lnTo>
                  <a:close/>
                  <a:moveTo>
                    <a:pt x="1919" y="752"/>
                  </a:moveTo>
                  <a:lnTo>
                    <a:pt x="2030" y="752"/>
                  </a:lnTo>
                  <a:lnTo>
                    <a:pt x="2030" y="1577"/>
                  </a:lnTo>
                  <a:lnTo>
                    <a:pt x="1919" y="1577"/>
                  </a:lnTo>
                  <a:lnTo>
                    <a:pt x="1919" y="752"/>
                  </a:lnTo>
                  <a:close/>
                  <a:moveTo>
                    <a:pt x="1698" y="752"/>
                  </a:moveTo>
                  <a:lnTo>
                    <a:pt x="1809" y="752"/>
                  </a:lnTo>
                  <a:lnTo>
                    <a:pt x="1809" y="1577"/>
                  </a:lnTo>
                  <a:lnTo>
                    <a:pt x="1698" y="1577"/>
                  </a:lnTo>
                  <a:lnTo>
                    <a:pt x="1698" y="752"/>
                  </a:lnTo>
                  <a:close/>
                  <a:moveTo>
                    <a:pt x="543" y="752"/>
                  </a:moveTo>
                  <a:lnTo>
                    <a:pt x="654" y="752"/>
                  </a:lnTo>
                  <a:lnTo>
                    <a:pt x="654" y="1577"/>
                  </a:lnTo>
                  <a:lnTo>
                    <a:pt x="543" y="1577"/>
                  </a:lnTo>
                  <a:lnTo>
                    <a:pt x="543" y="752"/>
                  </a:lnTo>
                  <a:close/>
                  <a:moveTo>
                    <a:pt x="322" y="752"/>
                  </a:moveTo>
                  <a:lnTo>
                    <a:pt x="433" y="752"/>
                  </a:lnTo>
                  <a:lnTo>
                    <a:pt x="433" y="1577"/>
                  </a:lnTo>
                  <a:lnTo>
                    <a:pt x="322" y="1577"/>
                  </a:lnTo>
                  <a:lnTo>
                    <a:pt x="322" y="752"/>
                  </a:lnTo>
                  <a:close/>
                  <a:moveTo>
                    <a:pt x="101" y="496"/>
                  </a:moveTo>
                  <a:lnTo>
                    <a:pt x="2252" y="496"/>
                  </a:lnTo>
                  <a:lnTo>
                    <a:pt x="2252" y="641"/>
                  </a:lnTo>
                  <a:lnTo>
                    <a:pt x="101" y="641"/>
                  </a:lnTo>
                  <a:lnTo>
                    <a:pt x="101" y="496"/>
                  </a:lnTo>
                  <a:close/>
                  <a:moveTo>
                    <a:pt x="1176" y="119"/>
                  </a:moveTo>
                  <a:lnTo>
                    <a:pt x="858" y="276"/>
                  </a:lnTo>
                  <a:lnTo>
                    <a:pt x="1495" y="276"/>
                  </a:lnTo>
                  <a:lnTo>
                    <a:pt x="1176" y="119"/>
                  </a:lnTo>
                  <a:close/>
                  <a:moveTo>
                    <a:pt x="1177" y="0"/>
                  </a:moveTo>
                  <a:lnTo>
                    <a:pt x="1931" y="372"/>
                  </a:lnTo>
                  <a:lnTo>
                    <a:pt x="421" y="372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0"/>
            <p:cNvSpPr>
              <a:spLocks/>
            </p:cNvSpPr>
            <p:nvPr/>
          </p:nvSpPr>
          <p:spPr bwMode="auto">
            <a:xfrm>
              <a:off x="1770" y="2560"/>
              <a:ext cx="165" cy="165"/>
            </a:xfrm>
            <a:custGeom>
              <a:avLst/>
              <a:gdLst>
                <a:gd name="T0" fmla="*/ 0 w 824"/>
                <a:gd name="T1" fmla="*/ 0 h 825"/>
                <a:gd name="T2" fmla="*/ 824 w 824"/>
                <a:gd name="T3" fmla="*/ 0 h 825"/>
                <a:gd name="T4" fmla="*/ 824 w 824"/>
                <a:gd name="T5" fmla="*/ 825 h 825"/>
                <a:gd name="T6" fmla="*/ 558 w 824"/>
                <a:gd name="T7" fmla="*/ 825 h 825"/>
                <a:gd name="T8" fmla="*/ 558 w 824"/>
                <a:gd name="T9" fmla="*/ 232 h 825"/>
                <a:gd name="T10" fmla="*/ 266 w 824"/>
                <a:gd name="T11" fmla="*/ 232 h 825"/>
                <a:gd name="T12" fmla="*/ 266 w 824"/>
                <a:gd name="T13" fmla="*/ 825 h 825"/>
                <a:gd name="T14" fmla="*/ 0 w 824"/>
                <a:gd name="T15" fmla="*/ 825 h 825"/>
                <a:gd name="T16" fmla="*/ 0 w 824"/>
                <a:gd name="T17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4" h="825">
                  <a:moveTo>
                    <a:pt x="0" y="0"/>
                  </a:moveTo>
                  <a:lnTo>
                    <a:pt x="824" y="0"/>
                  </a:lnTo>
                  <a:lnTo>
                    <a:pt x="824" y="825"/>
                  </a:lnTo>
                  <a:lnTo>
                    <a:pt x="558" y="825"/>
                  </a:lnTo>
                  <a:lnTo>
                    <a:pt x="558" y="232"/>
                  </a:lnTo>
                  <a:lnTo>
                    <a:pt x="266" y="232"/>
                  </a:lnTo>
                  <a:lnTo>
                    <a:pt x="266" y="825"/>
                  </a:lnTo>
                  <a:lnTo>
                    <a:pt x="0" y="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 bwMode="auto">
          <a:xfrm>
            <a:off x="3139353" y="2137873"/>
            <a:ext cx="704894" cy="670305"/>
            <a:chOff x="1643" y="1506"/>
            <a:chExt cx="591" cy="562"/>
          </a:xfrm>
        </p:grpSpPr>
        <p:sp useBgFill="1">
          <p:nvSpPr>
            <p:cNvPr id="22" name="Freeform 13"/>
            <p:cNvSpPr>
              <a:spLocks/>
            </p:cNvSpPr>
            <p:nvPr/>
          </p:nvSpPr>
          <p:spPr bwMode="auto">
            <a:xfrm>
              <a:off x="1643" y="1506"/>
              <a:ext cx="591" cy="562"/>
            </a:xfrm>
            <a:custGeom>
              <a:avLst/>
              <a:gdLst>
                <a:gd name="T0" fmla="*/ 1513 w 2954"/>
                <a:gd name="T1" fmla="*/ 21 h 2811"/>
                <a:gd name="T2" fmla="*/ 1537 w 2954"/>
                <a:gd name="T3" fmla="*/ 38 h 2811"/>
                <a:gd name="T4" fmla="*/ 1592 w 2954"/>
                <a:gd name="T5" fmla="*/ 44 h 2811"/>
                <a:gd name="T6" fmla="*/ 1669 w 2954"/>
                <a:gd name="T7" fmla="*/ 29 h 2811"/>
                <a:gd name="T8" fmla="*/ 1804 w 2954"/>
                <a:gd name="T9" fmla="*/ 1 h 2811"/>
                <a:gd name="T10" fmla="*/ 1976 w 2954"/>
                <a:gd name="T11" fmla="*/ 23 h 2811"/>
                <a:gd name="T12" fmla="*/ 2094 w 2954"/>
                <a:gd name="T13" fmla="*/ 87 h 2811"/>
                <a:gd name="T14" fmla="*/ 2128 w 2954"/>
                <a:gd name="T15" fmla="*/ 171 h 2811"/>
                <a:gd name="T16" fmla="*/ 2104 w 2954"/>
                <a:gd name="T17" fmla="*/ 467 h 2811"/>
                <a:gd name="T18" fmla="*/ 2008 w 2954"/>
                <a:gd name="T19" fmla="*/ 514 h 2811"/>
                <a:gd name="T20" fmla="*/ 1929 w 2954"/>
                <a:gd name="T21" fmla="*/ 486 h 2811"/>
                <a:gd name="T22" fmla="*/ 1850 w 2954"/>
                <a:gd name="T23" fmla="*/ 463 h 2811"/>
                <a:gd name="T24" fmla="*/ 1734 w 2954"/>
                <a:gd name="T25" fmla="*/ 483 h 2811"/>
                <a:gd name="T26" fmla="*/ 1638 w 2954"/>
                <a:gd name="T27" fmla="*/ 508 h 2811"/>
                <a:gd name="T28" fmla="*/ 1637 w 2954"/>
                <a:gd name="T29" fmla="*/ 562 h 2811"/>
                <a:gd name="T30" fmla="*/ 1700 w 2954"/>
                <a:gd name="T31" fmla="*/ 612 h 2811"/>
                <a:gd name="T32" fmla="*/ 1926 w 2954"/>
                <a:gd name="T33" fmla="*/ 739 h 2811"/>
                <a:gd name="T34" fmla="*/ 2091 w 2954"/>
                <a:gd name="T35" fmla="*/ 938 h 2811"/>
                <a:gd name="T36" fmla="*/ 2172 w 2954"/>
                <a:gd name="T37" fmla="*/ 1188 h 2811"/>
                <a:gd name="T38" fmla="*/ 2203 w 2954"/>
                <a:gd name="T39" fmla="*/ 1272 h 2811"/>
                <a:gd name="T40" fmla="*/ 2272 w 2954"/>
                <a:gd name="T41" fmla="*/ 1276 h 2811"/>
                <a:gd name="T42" fmla="*/ 2818 w 2954"/>
                <a:gd name="T43" fmla="*/ 1301 h 2811"/>
                <a:gd name="T44" fmla="*/ 2863 w 2954"/>
                <a:gd name="T45" fmla="*/ 1395 h 2811"/>
                <a:gd name="T46" fmla="*/ 2887 w 2954"/>
                <a:gd name="T47" fmla="*/ 2264 h 2811"/>
                <a:gd name="T48" fmla="*/ 2950 w 2954"/>
                <a:gd name="T49" fmla="*/ 2342 h 2811"/>
                <a:gd name="T50" fmla="*/ 2942 w 2954"/>
                <a:gd name="T51" fmla="*/ 2505 h 2811"/>
                <a:gd name="T52" fmla="*/ 2862 w 2954"/>
                <a:gd name="T53" fmla="*/ 2568 h 2811"/>
                <a:gd name="T54" fmla="*/ 2361 w 2954"/>
                <a:gd name="T55" fmla="*/ 2719 h 2811"/>
                <a:gd name="T56" fmla="*/ 2297 w 2954"/>
                <a:gd name="T57" fmla="*/ 2799 h 2811"/>
                <a:gd name="T58" fmla="*/ 692 w 2954"/>
                <a:gd name="T59" fmla="*/ 2808 h 2811"/>
                <a:gd name="T60" fmla="*/ 612 w 2954"/>
                <a:gd name="T61" fmla="*/ 2745 h 2811"/>
                <a:gd name="T62" fmla="*/ 120 w 2954"/>
                <a:gd name="T63" fmla="*/ 2572 h 2811"/>
                <a:gd name="T64" fmla="*/ 25 w 2954"/>
                <a:gd name="T65" fmla="*/ 2527 h 2811"/>
                <a:gd name="T66" fmla="*/ 0 w 2954"/>
                <a:gd name="T67" fmla="*/ 2370 h 2811"/>
                <a:gd name="T68" fmla="*/ 48 w 2954"/>
                <a:gd name="T69" fmla="*/ 2273 h 2811"/>
                <a:gd name="T70" fmla="*/ 100 w 2954"/>
                <a:gd name="T71" fmla="*/ 1395 h 2811"/>
                <a:gd name="T72" fmla="*/ 145 w 2954"/>
                <a:gd name="T73" fmla="*/ 1301 h 2811"/>
                <a:gd name="T74" fmla="*/ 692 w 2954"/>
                <a:gd name="T75" fmla="*/ 1276 h 2811"/>
                <a:gd name="T76" fmla="*/ 761 w 2954"/>
                <a:gd name="T77" fmla="*/ 1272 h 2811"/>
                <a:gd name="T78" fmla="*/ 792 w 2954"/>
                <a:gd name="T79" fmla="*/ 1188 h 2811"/>
                <a:gd name="T80" fmla="*/ 874 w 2954"/>
                <a:gd name="T81" fmla="*/ 938 h 2811"/>
                <a:gd name="T82" fmla="*/ 1039 w 2954"/>
                <a:gd name="T83" fmla="*/ 739 h 2811"/>
                <a:gd name="T84" fmla="*/ 1265 w 2954"/>
                <a:gd name="T85" fmla="*/ 613 h 2811"/>
                <a:gd name="T86" fmla="*/ 1328 w 2954"/>
                <a:gd name="T87" fmla="*/ 556 h 2811"/>
                <a:gd name="T88" fmla="*/ 1328 w 2954"/>
                <a:gd name="T89" fmla="*/ 432 h 2811"/>
                <a:gd name="T90" fmla="*/ 1328 w 2954"/>
                <a:gd name="T91" fmla="*/ 277 h 2811"/>
                <a:gd name="T92" fmla="*/ 1328 w 2954"/>
                <a:gd name="T93" fmla="*/ 155 h 2811"/>
                <a:gd name="T94" fmla="*/ 1330 w 2954"/>
                <a:gd name="T95" fmla="*/ 96 h 2811"/>
                <a:gd name="T96" fmla="*/ 1382 w 2954"/>
                <a:gd name="T97" fmla="*/ 18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54" h="2811">
                  <a:moveTo>
                    <a:pt x="1445" y="0"/>
                  </a:moveTo>
                  <a:lnTo>
                    <a:pt x="1472" y="4"/>
                  </a:lnTo>
                  <a:lnTo>
                    <a:pt x="1498" y="12"/>
                  </a:lnTo>
                  <a:lnTo>
                    <a:pt x="1513" y="21"/>
                  </a:lnTo>
                  <a:lnTo>
                    <a:pt x="1523" y="28"/>
                  </a:lnTo>
                  <a:lnTo>
                    <a:pt x="1532" y="34"/>
                  </a:lnTo>
                  <a:lnTo>
                    <a:pt x="1534" y="36"/>
                  </a:lnTo>
                  <a:lnTo>
                    <a:pt x="1537" y="38"/>
                  </a:lnTo>
                  <a:lnTo>
                    <a:pt x="1543" y="39"/>
                  </a:lnTo>
                  <a:lnTo>
                    <a:pt x="1555" y="40"/>
                  </a:lnTo>
                  <a:lnTo>
                    <a:pt x="1571" y="43"/>
                  </a:lnTo>
                  <a:lnTo>
                    <a:pt x="1592" y="44"/>
                  </a:lnTo>
                  <a:lnTo>
                    <a:pt x="1592" y="44"/>
                  </a:lnTo>
                  <a:lnTo>
                    <a:pt x="1618" y="41"/>
                  </a:lnTo>
                  <a:lnTo>
                    <a:pt x="1642" y="36"/>
                  </a:lnTo>
                  <a:lnTo>
                    <a:pt x="1669" y="29"/>
                  </a:lnTo>
                  <a:lnTo>
                    <a:pt x="1696" y="21"/>
                  </a:lnTo>
                  <a:lnTo>
                    <a:pt x="1729" y="14"/>
                  </a:lnTo>
                  <a:lnTo>
                    <a:pt x="1764" y="6"/>
                  </a:lnTo>
                  <a:lnTo>
                    <a:pt x="1804" y="1"/>
                  </a:lnTo>
                  <a:lnTo>
                    <a:pt x="1850" y="0"/>
                  </a:lnTo>
                  <a:lnTo>
                    <a:pt x="1892" y="3"/>
                  </a:lnTo>
                  <a:lnTo>
                    <a:pt x="1935" y="11"/>
                  </a:lnTo>
                  <a:lnTo>
                    <a:pt x="1976" y="23"/>
                  </a:lnTo>
                  <a:lnTo>
                    <a:pt x="2014" y="38"/>
                  </a:lnTo>
                  <a:lnTo>
                    <a:pt x="2048" y="55"/>
                  </a:lnTo>
                  <a:lnTo>
                    <a:pt x="2076" y="73"/>
                  </a:lnTo>
                  <a:lnTo>
                    <a:pt x="2094" y="87"/>
                  </a:lnTo>
                  <a:lnTo>
                    <a:pt x="2109" y="105"/>
                  </a:lnTo>
                  <a:lnTo>
                    <a:pt x="2120" y="126"/>
                  </a:lnTo>
                  <a:lnTo>
                    <a:pt x="2126" y="148"/>
                  </a:lnTo>
                  <a:lnTo>
                    <a:pt x="2128" y="171"/>
                  </a:lnTo>
                  <a:lnTo>
                    <a:pt x="2128" y="394"/>
                  </a:lnTo>
                  <a:lnTo>
                    <a:pt x="2124" y="421"/>
                  </a:lnTo>
                  <a:lnTo>
                    <a:pt x="2117" y="445"/>
                  </a:lnTo>
                  <a:lnTo>
                    <a:pt x="2104" y="467"/>
                  </a:lnTo>
                  <a:lnTo>
                    <a:pt x="2086" y="486"/>
                  </a:lnTo>
                  <a:lnTo>
                    <a:pt x="2064" y="501"/>
                  </a:lnTo>
                  <a:lnTo>
                    <a:pt x="2036" y="510"/>
                  </a:lnTo>
                  <a:lnTo>
                    <a:pt x="2008" y="514"/>
                  </a:lnTo>
                  <a:lnTo>
                    <a:pt x="1984" y="512"/>
                  </a:lnTo>
                  <a:lnTo>
                    <a:pt x="1961" y="504"/>
                  </a:lnTo>
                  <a:lnTo>
                    <a:pt x="1939" y="494"/>
                  </a:lnTo>
                  <a:lnTo>
                    <a:pt x="1929" y="486"/>
                  </a:lnTo>
                  <a:lnTo>
                    <a:pt x="1910" y="478"/>
                  </a:lnTo>
                  <a:lnTo>
                    <a:pt x="1891" y="471"/>
                  </a:lnTo>
                  <a:lnTo>
                    <a:pt x="1869" y="466"/>
                  </a:lnTo>
                  <a:lnTo>
                    <a:pt x="1850" y="463"/>
                  </a:lnTo>
                  <a:lnTo>
                    <a:pt x="1817" y="464"/>
                  </a:lnTo>
                  <a:lnTo>
                    <a:pt x="1788" y="469"/>
                  </a:lnTo>
                  <a:lnTo>
                    <a:pt x="1762" y="475"/>
                  </a:lnTo>
                  <a:lnTo>
                    <a:pt x="1734" y="483"/>
                  </a:lnTo>
                  <a:lnTo>
                    <a:pt x="1705" y="491"/>
                  </a:lnTo>
                  <a:lnTo>
                    <a:pt x="1673" y="498"/>
                  </a:lnTo>
                  <a:lnTo>
                    <a:pt x="1638" y="504"/>
                  </a:lnTo>
                  <a:lnTo>
                    <a:pt x="1638" y="508"/>
                  </a:lnTo>
                  <a:lnTo>
                    <a:pt x="1638" y="518"/>
                  </a:lnTo>
                  <a:lnTo>
                    <a:pt x="1638" y="531"/>
                  </a:lnTo>
                  <a:lnTo>
                    <a:pt x="1638" y="547"/>
                  </a:lnTo>
                  <a:lnTo>
                    <a:pt x="1637" y="562"/>
                  </a:lnTo>
                  <a:lnTo>
                    <a:pt x="1637" y="577"/>
                  </a:lnTo>
                  <a:lnTo>
                    <a:pt x="1636" y="588"/>
                  </a:lnTo>
                  <a:lnTo>
                    <a:pt x="1636" y="595"/>
                  </a:lnTo>
                  <a:lnTo>
                    <a:pt x="1700" y="612"/>
                  </a:lnTo>
                  <a:lnTo>
                    <a:pt x="1760" y="636"/>
                  </a:lnTo>
                  <a:lnTo>
                    <a:pt x="1819" y="665"/>
                  </a:lnTo>
                  <a:lnTo>
                    <a:pt x="1874" y="700"/>
                  </a:lnTo>
                  <a:lnTo>
                    <a:pt x="1926" y="739"/>
                  </a:lnTo>
                  <a:lnTo>
                    <a:pt x="1973" y="782"/>
                  </a:lnTo>
                  <a:lnTo>
                    <a:pt x="2017" y="831"/>
                  </a:lnTo>
                  <a:lnTo>
                    <a:pt x="2055" y="883"/>
                  </a:lnTo>
                  <a:lnTo>
                    <a:pt x="2091" y="938"/>
                  </a:lnTo>
                  <a:lnTo>
                    <a:pt x="2120" y="996"/>
                  </a:lnTo>
                  <a:lnTo>
                    <a:pt x="2143" y="1058"/>
                  </a:lnTo>
                  <a:lnTo>
                    <a:pt x="2161" y="1122"/>
                  </a:lnTo>
                  <a:lnTo>
                    <a:pt x="2172" y="1188"/>
                  </a:lnTo>
                  <a:lnTo>
                    <a:pt x="2176" y="1256"/>
                  </a:lnTo>
                  <a:lnTo>
                    <a:pt x="2180" y="1264"/>
                  </a:lnTo>
                  <a:lnTo>
                    <a:pt x="2190" y="1269"/>
                  </a:lnTo>
                  <a:lnTo>
                    <a:pt x="2203" y="1272"/>
                  </a:lnTo>
                  <a:lnTo>
                    <a:pt x="2220" y="1273"/>
                  </a:lnTo>
                  <a:lnTo>
                    <a:pt x="2238" y="1275"/>
                  </a:lnTo>
                  <a:lnTo>
                    <a:pt x="2256" y="1276"/>
                  </a:lnTo>
                  <a:lnTo>
                    <a:pt x="2272" y="1276"/>
                  </a:lnTo>
                  <a:lnTo>
                    <a:pt x="2743" y="1276"/>
                  </a:lnTo>
                  <a:lnTo>
                    <a:pt x="2771" y="1278"/>
                  </a:lnTo>
                  <a:lnTo>
                    <a:pt x="2797" y="1288"/>
                  </a:lnTo>
                  <a:lnTo>
                    <a:pt x="2818" y="1301"/>
                  </a:lnTo>
                  <a:lnTo>
                    <a:pt x="2838" y="1321"/>
                  </a:lnTo>
                  <a:lnTo>
                    <a:pt x="2851" y="1342"/>
                  </a:lnTo>
                  <a:lnTo>
                    <a:pt x="2861" y="1368"/>
                  </a:lnTo>
                  <a:lnTo>
                    <a:pt x="2863" y="1395"/>
                  </a:lnTo>
                  <a:lnTo>
                    <a:pt x="2863" y="2250"/>
                  </a:lnTo>
                  <a:lnTo>
                    <a:pt x="2863" y="2252"/>
                  </a:lnTo>
                  <a:lnTo>
                    <a:pt x="2863" y="2254"/>
                  </a:lnTo>
                  <a:lnTo>
                    <a:pt x="2887" y="2264"/>
                  </a:lnTo>
                  <a:lnTo>
                    <a:pt x="2910" y="2277"/>
                  </a:lnTo>
                  <a:lnTo>
                    <a:pt x="2928" y="2296"/>
                  </a:lnTo>
                  <a:lnTo>
                    <a:pt x="2942" y="2318"/>
                  </a:lnTo>
                  <a:lnTo>
                    <a:pt x="2950" y="2342"/>
                  </a:lnTo>
                  <a:lnTo>
                    <a:pt x="2954" y="2370"/>
                  </a:lnTo>
                  <a:lnTo>
                    <a:pt x="2954" y="2452"/>
                  </a:lnTo>
                  <a:lnTo>
                    <a:pt x="2950" y="2480"/>
                  </a:lnTo>
                  <a:lnTo>
                    <a:pt x="2942" y="2505"/>
                  </a:lnTo>
                  <a:lnTo>
                    <a:pt x="2927" y="2527"/>
                  </a:lnTo>
                  <a:lnTo>
                    <a:pt x="2909" y="2545"/>
                  </a:lnTo>
                  <a:lnTo>
                    <a:pt x="2886" y="2560"/>
                  </a:lnTo>
                  <a:lnTo>
                    <a:pt x="2862" y="2568"/>
                  </a:lnTo>
                  <a:lnTo>
                    <a:pt x="2834" y="2572"/>
                  </a:lnTo>
                  <a:lnTo>
                    <a:pt x="2364" y="2572"/>
                  </a:lnTo>
                  <a:lnTo>
                    <a:pt x="2364" y="2692"/>
                  </a:lnTo>
                  <a:lnTo>
                    <a:pt x="2361" y="2719"/>
                  </a:lnTo>
                  <a:lnTo>
                    <a:pt x="2352" y="2745"/>
                  </a:lnTo>
                  <a:lnTo>
                    <a:pt x="2338" y="2767"/>
                  </a:lnTo>
                  <a:lnTo>
                    <a:pt x="2319" y="2785"/>
                  </a:lnTo>
                  <a:lnTo>
                    <a:pt x="2297" y="2799"/>
                  </a:lnTo>
                  <a:lnTo>
                    <a:pt x="2272" y="2808"/>
                  </a:lnTo>
                  <a:lnTo>
                    <a:pt x="2244" y="2811"/>
                  </a:lnTo>
                  <a:lnTo>
                    <a:pt x="719" y="2811"/>
                  </a:lnTo>
                  <a:lnTo>
                    <a:pt x="692" y="2808"/>
                  </a:lnTo>
                  <a:lnTo>
                    <a:pt x="666" y="2799"/>
                  </a:lnTo>
                  <a:lnTo>
                    <a:pt x="644" y="2785"/>
                  </a:lnTo>
                  <a:lnTo>
                    <a:pt x="625" y="2767"/>
                  </a:lnTo>
                  <a:lnTo>
                    <a:pt x="612" y="2745"/>
                  </a:lnTo>
                  <a:lnTo>
                    <a:pt x="602" y="2719"/>
                  </a:lnTo>
                  <a:lnTo>
                    <a:pt x="600" y="2692"/>
                  </a:lnTo>
                  <a:lnTo>
                    <a:pt x="600" y="2572"/>
                  </a:lnTo>
                  <a:lnTo>
                    <a:pt x="120" y="2572"/>
                  </a:lnTo>
                  <a:lnTo>
                    <a:pt x="92" y="2568"/>
                  </a:lnTo>
                  <a:lnTo>
                    <a:pt x="67" y="2560"/>
                  </a:lnTo>
                  <a:lnTo>
                    <a:pt x="45" y="2545"/>
                  </a:lnTo>
                  <a:lnTo>
                    <a:pt x="25" y="2527"/>
                  </a:lnTo>
                  <a:lnTo>
                    <a:pt x="12" y="2505"/>
                  </a:lnTo>
                  <a:lnTo>
                    <a:pt x="2" y="2480"/>
                  </a:lnTo>
                  <a:lnTo>
                    <a:pt x="0" y="2452"/>
                  </a:lnTo>
                  <a:lnTo>
                    <a:pt x="0" y="2370"/>
                  </a:lnTo>
                  <a:lnTo>
                    <a:pt x="2" y="2341"/>
                  </a:lnTo>
                  <a:lnTo>
                    <a:pt x="13" y="2314"/>
                  </a:lnTo>
                  <a:lnTo>
                    <a:pt x="29" y="2291"/>
                  </a:lnTo>
                  <a:lnTo>
                    <a:pt x="48" y="2273"/>
                  </a:lnTo>
                  <a:lnTo>
                    <a:pt x="74" y="2260"/>
                  </a:lnTo>
                  <a:lnTo>
                    <a:pt x="100" y="2252"/>
                  </a:lnTo>
                  <a:lnTo>
                    <a:pt x="100" y="2250"/>
                  </a:lnTo>
                  <a:lnTo>
                    <a:pt x="100" y="1395"/>
                  </a:lnTo>
                  <a:lnTo>
                    <a:pt x="104" y="1368"/>
                  </a:lnTo>
                  <a:lnTo>
                    <a:pt x="112" y="1342"/>
                  </a:lnTo>
                  <a:lnTo>
                    <a:pt x="127" y="1321"/>
                  </a:lnTo>
                  <a:lnTo>
                    <a:pt x="145" y="1301"/>
                  </a:lnTo>
                  <a:lnTo>
                    <a:pt x="168" y="1288"/>
                  </a:lnTo>
                  <a:lnTo>
                    <a:pt x="192" y="1278"/>
                  </a:lnTo>
                  <a:lnTo>
                    <a:pt x="220" y="1276"/>
                  </a:lnTo>
                  <a:lnTo>
                    <a:pt x="692" y="1276"/>
                  </a:lnTo>
                  <a:lnTo>
                    <a:pt x="709" y="1276"/>
                  </a:lnTo>
                  <a:lnTo>
                    <a:pt x="725" y="1275"/>
                  </a:lnTo>
                  <a:lnTo>
                    <a:pt x="744" y="1273"/>
                  </a:lnTo>
                  <a:lnTo>
                    <a:pt x="761" y="1272"/>
                  </a:lnTo>
                  <a:lnTo>
                    <a:pt x="774" y="1269"/>
                  </a:lnTo>
                  <a:lnTo>
                    <a:pt x="784" y="1264"/>
                  </a:lnTo>
                  <a:lnTo>
                    <a:pt x="787" y="1256"/>
                  </a:lnTo>
                  <a:lnTo>
                    <a:pt x="792" y="1188"/>
                  </a:lnTo>
                  <a:lnTo>
                    <a:pt x="804" y="1122"/>
                  </a:lnTo>
                  <a:lnTo>
                    <a:pt x="821" y="1058"/>
                  </a:lnTo>
                  <a:lnTo>
                    <a:pt x="845" y="996"/>
                  </a:lnTo>
                  <a:lnTo>
                    <a:pt x="874" y="938"/>
                  </a:lnTo>
                  <a:lnTo>
                    <a:pt x="908" y="883"/>
                  </a:lnTo>
                  <a:lnTo>
                    <a:pt x="947" y="831"/>
                  </a:lnTo>
                  <a:lnTo>
                    <a:pt x="990" y="784"/>
                  </a:lnTo>
                  <a:lnTo>
                    <a:pt x="1039" y="739"/>
                  </a:lnTo>
                  <a:lnTo>
                    <a:pt x="1089" y="700"/>
                  </a:lnTo>
                  <a:lnTo>
                    <a:pt x="1145" y="665"/>
                  </a:lnTo>
                  <a:lnTo>
                    <a:pt x="1203" y="636"/>
                  </a:lnTo>
                  <a:lnTo>
                    <a:pt x="1265" y="613"/>
                  </a:lnTo>
                  <a:lnTo>
                    <a:pt x="1328" y="595"/>
                  </a:lnTo>
                  <a:lnTo>
                    <a:pt x="1328" y="589"/>
                  </a:lnTo>
                  <a:lnTo>
                    <a:pt x="1328" y="577"/>
                  </a:lnTo>
                  <a:lnTo>
                    <a:pt x="1328" y="556"/>
                  </a:lnTo>
                  <a:lnTo>
                    <a:pt x="1328" y="532"/>
                  </a:lnTo>
                  <a:lnTo>
                    <a:pt x="1328" y="502"/>
                  </a:lnTo>
                  <a:lnTo>
                    <a:pt x="1328" y="468"/>
                  </a:lnTo>
                  <a:lnTo>
                    <a:pt x="1328" y="432"/>
                  </a:lnTo>
                  <a:lnTo>
                    <a:pt x="1328" y="393"/>
                  </a:lnTo>
                  <a:lnTo>
                    <a:pt x="1328" y="354"/>
                  </a:lnTo>
                  <a:lnTo>
                    <a:pt x="1328" y="316"/>
                  </a:lnTo>
                  <a:lnTo>
                    <a:pt x="1328" y="277"/>
                  </a:lnTo>
                  <a:lnTo>
                    <a:pt x="1328" y="241"/>
                  </a:lnTo>
                  <a:lnTo>
                    <a:pt x="1328" y="208"/>
                  </a:lnTo>
                  <a:lnTo>
                    <a:pt x="1328" y="179"/>
                  </a:lnTo>
                  <a:lnTo>
                    <a:pt x="1328" y="155"/>
                  </a:lnTo>
                  <a:lnTo>
                    <a:pt x="1328" y="136"/>
                  </a:lnTo>
                  <a:lnTo>
                    <a:pt x="1328" y="124"/>
                  </a:lnTo>
                  <a:lnTo>
                    <a:pt x="1328" y="120"/>
                  </a:lnTo>
                  <a:lnTo>
                    <a:pt x="1330" y="96"/>
                  </a:lnTo>
                  <a:lnTo>
                    <a:pt x="1336" y="73"/>
                  </a:lnTo>
                  <a:lnTo>
                    <a:pt x="1348" y="52"/>
                  </a:lnTo>
                  <a:lnTo>
                    <a:pt x="1363" y="33"/>
                  </a:lnTo>
                  <a:lnTo>
                    <a:pt x="1382" y="18"/>
                  </a:lnTo>
                  <a:lnTo>
                    <a:pt x="1401" y="9"/>
                  </a:lnTo>
                  <a:lnTo>
                    <a:pt x="1423" y="3"/>
                  </a:lnTo>
                  <a:lnTo>
                    <a:pt x="1445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1687" y="1530"/>
              <a:ext cx="504" cy="318"/>
            </a:xfrm>
            <a:custGeom>
              <a:avLst/>
              <a:gdLst>
                <a:gd name="T0" fmla="*/ 2523 w 2523"/>
                <a:gd name="T1" fmla="*/ 1275 h 1593"/>
                <a:gd name="T2" fmla="*/ 2025 w 2523"/>
                <a:gd name="T3" fmla="*/ 1593 h 1593"/>
                <a:gd name="T4" fmla="*/ 2028 w 2523"/>
                <a:gd name="T5" fmla="*/ 1497 h 1593"/>
                <a:gd name="T6" fmla="*/ 2037 w 2523"/>
                <a:gd name="T7" fmla="*/ 1488 h 1593"/>
                <a:gd name="T8" fmla="*/ 2050 w 2523"/>
                <a:gd name="T9" fmla="*/ 1470 h 1593"/>
                <a:gd name="T10" fmla="*/ 2060 w 2523"/>
                <a:gd name="T11" fmla="*/ 1436 h 1593"/>
                <a:gd name="T12" fmla="*/ 2062 w 2523"/>
                <a:gd name="T13" fmla="*/ 1321 h 1593"/>
                <a:gd name="T14" fmla="*/ 2059 w 2523"/>
                <a:gd name="T15" fmla="*/ 1305 h 1593"/>
                <a:gd name="T16" fmla="*/ 2056 w 2523"/>
                <a:gd name="T17" fmla="*/ 1284 h 1593"/>
                <a:gd name="T18" fmla="*/ 2053 w 2523"/>
                <a:gd name="T19" fmla="*/ 1277 h 1593"/>
                <a:gd name="T20" fmla="*/ 0 w 2523"/>
                <a:gd name="T21" fmla="*/ 1275 h 1593"/>
                <a:gd name="T22" fmla="*/ 464 w 2523"/>
                <a:gd name="T23" fmla="*/ 1297 h 1593"/>
                <a:gd name="T24" fmla="*/ 462 w 2523"/>
                <a:gd name="T25" fmla="*/ 1413 h 1593"/>
                <a:gd name="T26" fmla="*/ 472 w 2523"/>
                <a:gd name="T27" fmla="*/ 1459 h 1593"/>
                <a:gd name="T28" fmla="*/ 499 w 2523"/>
                <a:gd name="T29" fmla="*/ 1499 h 1593"/>
                <a:gd name="T30" fmla="*/ 0 w 2523"/>
                <a:gd name="T31" fmla="*/ 1593 h 1593"/>
                <a:gd name="T32" fmla="*/ 1225 w 2523"/>
                <a:gd name="T33" fmla="*/ 0 h 1593"/>
                <a:gd name="T34" fmla="*/ 1237 w 2523"/>
                <a:gd name="T35" fmla="*/ 8 h 1593"/>
                <a:gd name="T36" fmla="*/ 1252 w 2523"/>
                <a:gd name="T37" fmla="*/ 18 h 1593"/>
                <a:gd name="T38" fmla="*/ 1274 w 2523"/>
                <a:gd name="T39" fmla="*/ 29 h 1593"/>
                <a:gd name="T40" fmla="*/ 1312 w 2523"/>
                <a:gd name="T41" fmla="*/ 39 h 1593"/>
                <a:gd name="T42" fmla="*/ 1369 w 2523"/>
                <a:gd name="T43" fmla="*/ 43 h 1593"/>
                <a:gd name="T44" fmla="*/ 1423 w 2523"/>
                <a:gd name="T45" fmla="*/ 39 h 1593"/>
                <a:gd name="T46" fmla="*/ 1474 w 2523"/>
                <a:gd name="T47" fmla="*/ 27 h 1593"/>
                <a:gd name="T48" fmla="*/ 1528 w 2523"/>
                <a:gd name="T49" fmla="*/ 12 h 1593"/>
                <a:gd name="T50" fmla="*/ 1591 w 2523"/>
                <a:gd name="T51" fmla="*/ 1 h 1593"/>
                <a:gd name="T52" fmla="*/ 1660 w 2523"/>
                <a:gd name="T53" fmla="*/ 2 h 1593"/>
                <a:gd name="T54" fmla="*/ 1721 w 2523"/>
                <a:gd name="T55" fmla="*/ 18 h 1593"/>
                <a:gd name="T56" fmla="*/ 1770 w 2523"/>
                <a:gd name="T57" fmla="*/ 40 h 1593"/>
                <a:gd name="T58" fmla="*/ 1788 w 2523"/>
                <a:gd name="T59" fmla="*/ 274 h 1593"/>
                <a:gd name="T60" fmla="*/ 1747 w 2523"/>
                <a:gd name="T61" fmla="*/ 253 h 1593"/>
                <a:gd name="T62" fmla="*/ 1690 w 2523"/>
                <a:gd name="T63" fmla="*/ 232 h 1593"/>
                <a:gd name="T64" fmla="*/ 1630 w 2523"/>
                <a:gd name="T65" fmla="*/ 224 h 1593"/>
                <a:gd name="T66" fmla="*/ 1559 w 2523"/>
                <a:gd name="T67" fmla="*/ 230 h 1593"/>
                <a:gd name="T68" fmla="*/ 1501 w 2523"/>
                <a:gd name="T69" fmla="*/ 243 h 1593"/>
                <a:gd name="T70" fmla="*/ 1449 w 2523"/>
                <a:gd name="T71" fmla="*/ 257 h 1593"/>
                <a:gd name="T72" fmla="*/ 1397 w 2523"/>
                <a:gd name="T73" fmla="*/ 266 h 1593"/>
                <a:gd name="T74" fmla="*/ 1334 w 2523"/>
                <a:gd name="T75" fmla="*/ 265 h 1593"/>
                <a:gd name="T76" fmla="*/ 1283 w 2523"/>
                <a:gd name="T77" fmla="*/ 256 h 1593"/>
                <a:gd name="T78" fmla="*/ 1252 w 2523"/>
                <a:gd name="T79" fmla="*/ 245 h 1593"/>
                <a:gd name="T80" fmla="*/ 1235 w 2523"/>
                <a:gd name="T81" fmla="*/ 233 h 1593"/>
                <a:gd name="T82" fmla="*/ 1225 w 2523"/>
                <a:gd name="T83" fmla="*/ 224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23" h="1593">
                  <a:moveTo>
                    <a:pt x="2052" y="1275"/>
                  </a:moveTo>
                  <a:lnTo>
                    <a:pt x="2523" y="1275"/>
                  </a:lnTo>
                  <a:lnTo>
                    <a:pt x="2523" y="1593"/>
                  </a:lnTo>
                  <a:lnTo>
                    <a:pt x="2025" y="1593"/>
                  </a:lnTo>
                  <a:lnTo>
                    <a:pt x="2025" y="1499"/>
                  </a:lnTo>
                  <a:lnTo>
                    <a:pt x="2028" y="1497"/>
                  </a:lnTo>
                  <a:lnTo>
                    <a:pt x="2031" y="1494"/>
                  </a:lnTo>
                  <a:lnTo>
                    <a:pt x="2037" y="1488"/>
                  </a:lnTo>
                  <a:lnTo>
                    <a:pt x="2043" y="1481"/>
                  </a:lnTo>
                  <a:lnTo>
                    <a:pt x="2050" y="1470"/>
                  </a:lnTo>
                  <a:lnTo>
                    <a:pt x="2056" y="1456"/>
                  </a:lnTo>
                  <a:lnTo>
                    <a:pt x="2060" y="1436"/>
                  </a:lnTo>
                  <a:lnTo>
                    <a:pt x="2062" y="1413"/>
                  </a:lnTo>
                  <a:lnTo>
                    <a:pt x="2062" y="1321"/>
                  </a:lnTo>
                  <a:lnTo>
                    <a:pt x="2062" y="1314"/>
                  </a:lnTo>
                  <a:lnTo>
                    <a:pt x="2059" y="1305"/>
                  </a:lnTo>
                  <a:lnTo>
                    <a:pt x="2057" y="1294"/>
                  </a:lnTo>
                  <a:lnTo>
                    <a:pt x="2056" y="1284"/>
                  </a:lnTo>
                  <a:lnTo>
                    <a:pt x="2053" y="1277"/>
                  </a:lnTo>
                  <a:lnTo>
                    <a:pt x="2053" y="1277"/>
                  </a:lnTo>
                  <a:lnTo>
                    <a:pt x="2052" y="1275"/>
                  </a:lnTo>
                  <a:close/>
                  <a:moveTo>
                    <a:pt x="0" y="1275"/>
                  </a:moveTo>
                  <a:lnTo>
                    <a:pt x="472" y="1275"/>
                  </a:lnTo>
                  <a:lnTo>
                    <a:pt x="464" y="1297"/>
                  </a:lnTo>
                  <a:lnTo>
                    <a:pt x="462" y="1321"/>
                  </a:lnTo>
                  <a:lnTo>
                    <a:pt x="462" y="1413"/>
                  </a:lnTo>
                  <a:lnTo>
                    <a:pt x="464" y="1438"/>
                  </a:lnTo>
                  <a:lnTo>
                    <a:pt x="472" y="1459"/>
                  </a:lnTo>
                  <a:lnTo>
                    <a:pt x="484" y="1481"/>
                  </a:lnTo>
                  <a:lnTo>
                    <a:pt x="499" y="1499"/>
                  </a:lnTo>
                  <a:lnTo>
                    <a:pt x="499" y="1593"/>
                  </a:lnTo>
                  <a:lnTo>
                    <a:pt x="0" y="1593"/>
                  </a:lnTo>
                  <a:lnTo>
                    <a:pt x="0" y="1275"/>
                  </a:lnTo>
                  <a:close/>
                  <a:moveTo>
                    <a:pt x="1225" y="0"/>
                  </a:moveTo>
                  <a:lnTo>
                    <a:pt x="1231" y="4"/>
                  </a:lnTo>
                  <a:lnTo>
                    <a:pt x="1237" y="8"/>
                  </a:lnTo>
                  <a:lnTo>
                    <a:pt x="1243" y="13"/>
                  </a:lnTo>
                  <a:lnTo>
                    <a:pt x="1252" y="18"/>
                  </a:lnTo>
                  <a:lnTo>
                    <a:pt x="1261" y="24"/>
                  </a:lnTo>
                  <a:lnTo>
                    <a:pt x="1274" y="29"/>
                  </a:lnTo>
                  <a:lnTo>
                    <a:pt x="1291" y="34"/>
                  </a:lnTo>
                  <a:lnTo>
                    <a:pt x="1312" y="39"/>
                  </a:lnTo>
                  <a:lnTo>
                    <a:pt x="1337" y="41"/>
                  </a:lnTo>
                  <a:lnTo>
                    <a:pt x="1369" y="43"/>
                  </a:lnTo>
                  <a:lnTo>
                    <a:pt x="1397" y="42"/>
                  </a:lnTo>
                  <a:lnTo>
                    <a:pt x="1423" y="39"/>
                  </a:lnTo>
                  <a:lnTo>
                    <a:pt x="1449" y="34"/>
                  </a:lnTo>
                  <a:lnTo>
                    <a:pt x="1474" y="27"/>
                  </a:lnTo>
                  <a:lnTo>
                    <a:pt x="1501" y="19"/>
                  </a:lnTo>
                  <a:lnTo>
                    <a:pt x="1528" y="12"/>
                  </a:lnTo>
                  <a:lnTo>
                    <a:pt x="1559" y="6"/>
                  </a:lnTo>
                  <a:lnTo>
                    <a:pt x="1591" y="1"/>
                  </a:lnTo>
                  <a:lnTo>
                    <a:pt x="1630" y="0"/>
                  </a:lnTo>
                  <a:lnTo>
                    <a:pt x="1660" y="2"/>
                  </a:lnTo>
                  <a:lnTo>
                    <a:pt x="1690" y="8"/>
                  </a:lnTo>
                  <a:lnTo>
                    <a:pt x="1721" y="18"/>
                  </a:lnTo>
                  <a:lnTo>
                    <a:pt x="1747" y="29"/>
                  </a:lnTo>
                  <a:lnTo>
                    <a:pt x="1770" y="40"/>
                  </a:lnTo>
                  <a:lnTo>
                    <a:pt x="1788" y="51"/>
                  </a:lnTo>
                  <a:lnTo>
                    <a:pt x="1788" y="274"/>
                  </a:lnTo>
                  <a:lnTo>
                    <a:pt x="1770" y="263"/>
                  </a:lnTo>
                  <a:lnTo>
                    <a:pt x="1747" y="253"/>
                  </a:lnTo>
                  <a:lnTo>
                    <a:pt x="1721" y="242"/>
                  </a:lnTo>
                  <a:lnTo>
                    <a:pt x="1690" y="232"/>
                  </a:lnTo>
                  <a:lnTo>
                    <a:pt x="1660" y="226"/>
                  </a:lnTo>
                  <a:lnTo>
                    <a:pt x="1630" y="224"/>
                  </a:lnTo>
                  <a:lnTo>
                    <a:pt x="1591" y="225"/>
                  </a:lnTo>
                  <a:lnTo>
                    <a:pt x="1559" y="230"/>
                  </a:lnTo>
                  <a:lnTo>
                    <a:pt x="1528" y="236"/>
                  </a:lnTo>
                  <a:lnTo>
                    <a:pt x="1501" y="243"/>
                  </a:lnTo>
                  <a:lnTo>
                    <a:pt x="1474" y="250"/>
                  </a:lnTo>
                  <a:lnTo>
                    <a:pt x="1449" y="257"/>
                  </a:lnTo>
                  <a:lnTo>
                    <a:pt x="1423" y="262"/>
                  </a:lnTo>
                  <a:lnTo>
                    <a:pt x="1397" y="266"/>
                  </a:lnTo>
                  <a:lnTo>
                    <a:pt x="1369" y="267"/>
                  </a:lnTo>
                  <a:lnTo>
                    <a:pt x="1334" y="265"/>
                  </a:lnTo>
                  <a:lnTo>
                    <a:pt x="1306" y="261"/>
                  </a:lnTo>
                  <a:lnTo>
                    <a:pt x="1283" y="256"/>
                  </a:lnTo>
                  <a:lnTo>
                    <a:pt x="1265" y="251"/>
                  </a:lnTo>
                  <a:lnTo>
                    <a:pt x="1252" y="245"/>
                  </a:lnTo>
                  <a:lnTo>
                    <a:pt x="1242" y="239"/>
                  </a:lnTo>
                  <a:lnTo>
                    <a:pt x="1235" y="233"/>
                  </a:lnTo>
                  <a:lnTo>
                    <a:pt x="1229" y="228"/>
                  </a:lnTo>
                  <a:lnTo>
                    <a:pt x="1225" y="224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1667" y="1574"/>
              <a:ext cx="543" cy="470"/>
            </a:xfrm>
            <a:custGeom>
              <a:avLst/>
              <a:gdLst>
                <a:gd name="T0" fmla="*/ 2124 w 2714"/>
                <a:gd name="T1" fmla="*/ 2348 h 2348"/>
                <a:gd name="T2" fmla="*/ 2125 w 2714"/>
                <a:gd name="T3" fmla="*/ 2026 h 2348"/>
                <a:gd name="T4" fmla="*/ 2125 w 2714"/>
                <a:gd name="T5" fmla="*/ 2108 h 2348"/>
                <a:gd name="T6" fmla="*/ 599 w 2714"/>
                <a:gd name="T7" fmla="*/ 2026 h 2348"/>
                <a:gd name="T8" fmla="*/ 0 w 2714"/>
                <a:gd name="T9" fmla="*/ 2026 h 2348"/>
                <a:gd name="T10" fmla="*/ 2623 w 2714"/>
                <a:gd name="T11" fmla="*/ 1906 h 2348"/>
                <a:gd name="T12" fmla="*/ 2316 w 2714"/>
                <a:gd name="T13" fmla="*/ 1551 h 2348"/>
                <a:gd name="T14" fmla="*/ 2125 w 2714"/>
                <a:gd name="T15" fmla="*/ 1476 h 2348"/>
                <a:gd name="T16" fmla="*/ 599 w 2714"/>
                <a:gd name="T17" fmla="*/ 1906 h 2348"/>
                <a:gd name="T18" fmla="*/ 292 w 2714"/>
                <a:gd name="T19" fmla="*/ 1551 h 2348"/>
                <a:gd name="T20" fmla="*/ 100 w 2714"/>
                <a:gd name="T21" fmla="*/ 1476 h 2348"/>
                <a:gd name="T22" fmla="*/ 1373 w 2714"/>
                <a:gd name="T23" fmla="*/ 1014 h 2348"/>
                <a:gd name="T24" fmla="*/ 1429 w 2714"/>
                <a:gd name="T25" fmla="*/ 1039 h 2348"/>
                <a:gd name="T26" fmla="*/ 1517 w 2714"/>
                <a:gd name="T27" fmla="*/ 1079 h 2348"/>
                <a:gd name="T28" fmla="*/ 1626 w 2714"/>
                <a:gd name="T29" fmla="*/ 1129 h 2348"/>
                <a:gd name="T30" fmla="*/ 1742 w 2714"/>
                <a:gd name="T31" fmla="*/ 1182 h 2348"/>
                <a:gd name="T32" fmla="*/ 1851 w 2714"/>
                <a:gd name="T33" fmla="*/ 1232 h 2348"/>
                <a:gd name="T34" fmla="*/ 1942 w 2714"/>
                <a:gd name="T35" fmla="*/ 1273 h 2348"/>
                <a:gd name="T36" fmla="*/ 1998 w 2714"/>
                <a:gd name="T37" fmla="*/ 1298 h 2348"/>
                <a:gd name="T38" fmla="*/ 2012 w 2714"/>
                <a:gd name="T39" fmla="*/ 2106 h 2348"/>
                <a:gd name="T40" fmla="*/ 1702 w 2714"/>
                <a:gd name="T41" fmla="*/ 1429 h 2348"/>
                <a:gd name="T42" fmla="*/ 1434 w 2714"/>
                <a:gd name="T43" fmla="*/ 1429 h 2348"/>
                <a:gd name="T44" fmla="*/ 1021 w 2714"/>
                <a:gd name="T45" fmla="*/ 2106 h 2348"/>
                <a:gd name="T46" fmla="*/ 878 w 2714"/>
                <a:gd name="T47" fmla="*/ 2106 h 2348"/>
                <a:gd name="T48" fmla="*/ 717 w 2714"/>
                <a:gd name="T49" fmla="*/ 1303 h 2348"/>
                <a:gd name="T50" fmla="*/ 759 w 2714"/>
                <a:gd name="T51" fmla="*/ 1284 h 2348"/>
                <a:gd name="T52" fmla="*/ 840 w 2714"/>
                <a:gd name="T53" fmla="*/ 1247 h 2348"/>
                <a:gd name="T54" fmla="*/ 944 w 2714"/>
                <a:gd name="T55" fmla="*/ 1199 h 2348"/>
                <a:gd name="T56" fmla="*/ 1059 w 2714"/>
                <a:gd name="T57" fmla="*/ 1147 h 2348"/>
                <a:gd name="T58" fmla="*/ 1171 w 2714"/>
                <a:gd name="T59" fmla="*/ 1095 h 2348"/>
                <a:gd name="T60" fmla="*/ 1268 w 2714"/>
                <a:gd name="T61" fmla="*/ 1051 h 2348"/>
                <a:gd name="T62" fmla="*/ 1336 w 2714"/>
                <a:gd name="T63" fmla="*/ 1020 h 2348"/>
                <a:gd name="T64" fmla="*/ 1362 w 2714"/>
                <a:gd name="T65" fmla="*/ 1008 h 2348"/>
                <a:gd name="T66" fmla="*/ 2042 w 2714"/>
                <a:gd name="T67" fmla="*/ 1189 h 2348"/>
                <a:gd name="T68" fmla="*/ 682 w 2714"/>
                <a:gd name="T69" fmla="*/ 1097 h 2348"/>
                <a:gd name="T70" fmla="*/ 1428 w 2714"/>
                <a:gd name="T71" fmla="*/ 356 h 2348"/>
                <a:gd name="T72" fmla="*/ 1611 w 2714"/>
                <a:gd name="T73" fmla="*/ 409 h 2348"/>
                <a:gd name="T74" fmla="*/ 1765 w 2714"/>
                <a:gd name="T75" fmla="*/ 517 h 2348"/>
                <a:gd name="T76" fmla="*/ 1875 w 2714"/>
                <a:gd name="T77" fmla="*/ 667 h 2348"/>
                <a:gd name="T78" fmla="*/ 1932 w 2714"/>
                <a:gd name="T79" fmla="*/ 850 h 2348"/>
                <a:gd name="T80" fmla="*/ 1384 w 2714"/>
                <a:gd name="T81" fmla="*/ 663 h 2348"/>
                <a:gd name="T82" fmla="*/ 1318 w 2714"/>
                <a:gd name="T83" fmla="*/ 671 h 2348"/>
                <a:gd name="T84" fmla="*/ 805 w 2714"/>
                <a:gd name="T85" fmla="*/ 785 h 2348"/>
                <a:gd name="T86" fmla="*/ 880 w 2714"/>
                <a:gd name="T87" fmla="*/ 613 h 2348"/>
                <a:gd name="T88" fmla="*/ 1006 w 2714"/>
                <a:gd name="T89" fmla="*/ 476 h 2348"/>
                <a:gd name="T90" fmla="*/ 1170 w 2714"/>
                <a:gd name="T91" fmla="*/ 385 h 2348"/>
                <a:gd name="T92" fmla="*/ 1362 w 2714"/>
                <a:gd name="T93" fmla="*/ 353 h 2348"/>
                <a:gd name="T94" fmla="*/ 1336 w 2714"/>
                <a:gd name="T95" fmla="*/ 10 h 2348"/>
                <a:gd name="T96" fmla="*/ 1376 w 2714"/>
                <a:gd name="T97" fmla="*/ 31 h 2348"/>
                <a:gd name="T98" fmla="*/ 1393 w 2714"/>
                <a:gd name="T99" fmla="*/ 224 h 2348"/>
                <a:gd name="T100" fmla="*/ 1325 w 2714"/>
                <a:gd name="T101" fmla="*/ 0 h 2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14" h="2348">
                  <a:moveTo>
                    <a:pt x="599" y="2226"/>
                  </a:moveTo>
                  <a:lnTo>
                    <a:pt x="2124" y="2226"/>
                  </a:lnTo>
                  <a:lnTo>
                    <a:pt x="2124" y="2348"/>
                  </a:lnTo>
                  <a:lnTo>
                    <a:pt x="599" y="2348"/>
                  </a:lnTo>
                  <a:lnTo>
                    <a:pt x="599" y="2226"/>
                  </a:lnTo>
                  <a:close/>
                  <a:moveTo>
                    <a:pt x="2125" y="2026"/>
                  </a:moveTo>
                  <a:lnTo>
                    <a:pt x="2714" y="2026"/>
                  </a:lnTo>
                  <a:lnTo>
                    <a:pt x="2714" y="2108"/>
                  </a:lnTo>
                  <a:lnTo>
                    <a:pt x="2125" y="2108"/>
                  </a:lnTo>
                  <a:lnTo>
                    <a:pt x="2125" y="2026"/>
                  </a:lnTo>
                  <a:close/>
                  <a:moveTo>
                    <a:pt x="0" y="2026"/>
                  </a:moveTo>
                  <a:lnTo>
                    <a:pt x="599" y="2026"/>
                  </a:lnTo>
                  <a:lnTo>
                    <a:pt x="599" y="2108"/>
                  </a:lnTo>
                  <a:lnTo>
                    <a:pt x="0" y="2108"/>
                  </a:lnTo>
                  <a:lnTo>
                    <a:pt x="0" y="2026"/>
                  </a:lnTo>
                  <a:close/>
                  <a:moveTo>
                    <a:pt x="2125" y="1476"/>
                  </a:moveTo>
                  <a:lnTo>
                    <a:pt x="2623" y="1476"/>
                  </a:lnTo>
                  <a:lnTo>
                    <a:pt x="2623" y="1906"/>
                  </a:lnTo>
                  <a:lnTo>
                    <a:pt x="2432" y="1906"/>
                  </a:lnTo>
                  <a:lnTo>
                    <a:pt x="2432" y="1551"/>
                  </a:lnTo>
                  <a:lnTo>
                    <a:pt x="2316" y="1551"/>
                  </a:lnTo>
                  <a:lnTo>
                    <a:pt x="2316" y="1906"/>
                  </a:lnTo>
                  <a:lnTo>
                    <a:pt x="2125" y="1906"/>
                  </a:lnTo>
                  <a:lnTo>
                    <a:pt x="2125" y="1476"/>
                  </a:lnTo>
                  <a:close/>
                  <a:moveTo>
                    <a:pt x="100" y="1476"/>
                  </a:moveTo>
                  <a:lnTo>
                    <a:pt x="599" y="1476"/>
                  </a:lnTo>
                  <a:lnTo>
                    <a:pt x="599" y="1906"/>
                  </a:lnTo>
                  <a:lnTo>
                    <a:pt x="408" y="1906"/>
                  </a:lnTo>
                  <a:lnTo>
                    <a:pt x="408" y="1551"/>
                  </a:lnTo>
                  <a:lnTo>
                    <a:pt x="292" y="1551"/>
                  </a:lnTo>
                  <a:lnTo>
                    <a:pt x="292" y="1906"/>
                  </a:lnTo>
                  <a:lnTo>
                    <a:pt x="100" y="1906"/>
                  </a:lnTo>
                  <a:lnTo>
                    <a:pt x="100" y="1476"/>
                  </a:lnTo>
                  <a:close/>
                  <a:moveTo>
                    <a:pt x="1362" y="1008"/>
                  </a:moveTo>
                  <a:lnTo>
                    <a:pt x="1365" y="1010"/>
                  </a:lnTo>
                  <a:lnTo>
                    <a:pt x="1373" y="1014"/>
                  </a:lnTo>
                  <a:lnTo>
                    <a:pt x="1388" y="1020"/>
                  </a:lnTo>
                  <a:lnTo>
                    <a:pt x="1406" y="1029"/>
                  </a:lnTo>
                  <a:lnTo>
                    <a:pt x="1429" y="1039"/>
                  </a:lnTo>
                  <a:lnTo>
                    <a:pt x="1455" y="1051"/>
                  </a:lnTo>
                  <a:lnTo>
                    <a:pt x="1485" y="1065"/>
                  </a:lnTo>
                  <a:lnTo>
                    <a:pt x="1517" y="1079"/>
                  </a:lnTo>
                  <a:lnTo>
                    <a:pt x="1552" y="1095"/>
                  </a:lnTo>
                  <a:lnTo>
                    <a:pt x="1588" y="1112"/>
                  </a:lnTo>
                  <a:lnTo>
                    <a:pt x="1626" y="1129"/>
                  </a:lnTo>
                  <a:lnTo>
                    <a:pt x="1665" y="1147"/>
                  </a:lnTo>
                  <a:lnTo>
                    <a:pt x="1703" y="1165"/>
                  </a:lnTo>
                  <a:lnTo>
                    <a:pt x="1742" y="1182"/>
                  </a:lnTo>
                  <a:lnTo>
                    <a:pt x="1780" y="1199"/>
                  </a:lnTo>
                  <a:lnTo>
                    <a:pt x="1817" y="1216"/>
                  </a:lnTo>
                  <a:lnTo>
                    <a:pt x="1851" y="1232"/>
                  </a:lnTo>
                  <a:lnTo>
                    <a:pt x="1885" y="1247"/>
                  </a:lnTo>
                  <a:lnTo>
                    <a:pt x="1914" y="1261"/>
                  </a:lnTo>
                  <a:lnTo>
                    <a:pt x="1942" y="1273"/>
                  </a:lnTo>
                  <a:lnTo>
                    <a:pt x="1965" y="1284"/>
                  </a:lnTo>
                  <a:lnTo>
                    <a:pt x="1984" y="1292"/>
                  </a:lnTo>
                  <a:lnTo>
                    <a:pt x="1998" y="1298"/>
                  </a:lnTo>
                  <a:lnTo>
                    <a:pt x="2007" y="1303"/>
                  </a:lnTo>
                  <a:lnTo>
                    <a:pt x="2012" y="1304"/>
                  </a:lnTo>
                  <a:lnTo>
                    <a:pt x="2012" y="2106"/>
                  </a:lnTo>
                  <a:lnTo>
                    <a:pt x="1846" y="2106"/>
                  </a:lnTo>
                  <a:lnTo>
                    <a:pt x="1846" y="1429"/>
                  </a:lnTo>
                  <a:lnTo>
                    <a:pt x="1702" y="1429"/>
                  </a:lnTo>
                  <a:lnTo>
                    <a:pt x="1702" y="2106"/>
                  </a:lnTo>
                  <a:lnTo>
                    <a:pt x="1434" y="2106"/>
                  </a:lnTo>
                  <a:lnTo>
                    <a:pt x="1434" y="1429"/>
                  </a:lnTo>
                  <a:lnTo>
                    <a:pt x="1290" y="1429"/>
                  </a:lnTo>
                  <a:lnTo>
                    <a:pt x="1290" y="2106"/>
                  </a:lnTo>
                  <a:lnTo>
                    <a:pt x="1021" y="2106"/>
                  </a:lnTo>
                  <a:lnTo>
                    <a:pt x="1021" y="1429"/>
                  </a:lnTo>
                  <a:lnTo>
                    <a:pt x="878" y="1429"/>
                  </a:lnTo>
                  <a:lnTo>
                    <a:pt x="878" y="2106"/>
                  </a:lnTo>
                  <a:lnTo>
                    <a:pt x="712" y="2106"/>
                  </a:lnTo>
                  <a:lnTo>
                    <a:pt x="712" y="1304"/>
                  </a:lnTo>
                  <a:lnTo>
                    <a:pt x="717" y="1303"/>
                  </a:lnTo>
                  <a:lnTo>
                    <a:pt x="725" y="1298"/>
                  </a:lnTo>
                  <a:lnTo>
                    <a:pt x="740" y="1292"/>
                  </a:lnTo>
                  <a:lnTo>
                    <a:pt x="759" y="1284"/>
                  </a:lnTo>
                  <a:lnTo>
                    <a:pt x="782" y="1273"/>
                  </a:lnTo>
                  <a:lnTo>
                    <a:pt x="810" y="1261"/>
                  </a:lnTo>
                  <a:lnTo>
                    <a:pt x="840" y="1247"/>
                  </a:lnTo>
                  <a:lnTo>
                    <a:pt x="873" y="1232"/>
                  </a:lnTo>
                  <a:lnTo>
                    <a:pt x="908" y="1216"/>
                  </a:lnTo>
                  <a:lnTo>
                    <a:pt x="944" y="1199"/>
                  </a:lnTo>
                  <a:lnTo>
                    <a:pt x="982" y="1182"/>
                  </a:lnTo>
                  <a:lnTo>
                    <a:pt x="1020" y="1165"/>
                  </a:lnTo>
                  <a:lnTo>
                    <a:pt x="1059" y="1147"/>
                  </a:lnTo>
                  <a:lnTo>
                    <a:pt x="1098" y="1129"/>
                  </a:lnTo>
                  <a:lnTo>
                    <a:pt x="1135" y="1112"/>
                  </a:lnTo>
                  <a:lnTo>
                    <a:pt x="1171" y="1095"/>
                  </a:lnTo>
                  <a:lnTo>
                    <a:pt x="1206" y="1079"/>
                  </a:lnTo>
                  <a:lnTo>
                    <a:pt x="1239" y="1065"/>
                  </a:lnTo>
                  <a:lnTo>
                    <a:pt x="1268" y="1051"/>
                  </a:lnTo>
                  <a:lnTo>
                    <a:pt x="1295" y="1039"/>
                  </a:lnTo>
                  <a:lnTo>
                    <a:pt x="1318" y="1029"/>
                  </a:lnTo>
                  <a:lnTo>
                    <a:pt x="1336" y="1020"/>
                  </a:lnTo>
                  <a:lnTo>
                    <a:pt x="1350" y="1014"/>
                  </a:lnTo>
                  <a:lnTo>
                    <a:pt x="1359" y="1010"/>
                  </a:lnTo>
                  <a:lnTo>
                    <a:pt x="1362" y="1008"/>
                  </a:lnTo>
                  <a:close/>
                  <a:moveTo>
                    <a:pt x="1362" y="784"/>
                  </a:moveTo>
                  <a:lnTo>
                    <a:pt x="2042" y="1097"/>
                  </a:lnTo>
                  <a:lnTo>
                    <a:pt x="2042" y="1189"/>
                  </a:lnTo>
                  <a:lnTo>
                    <a:pt x="1362" y="876"/>
                  </a:lnTo>
                  <a:lnTo>
                    <a:pt x="682" y="1189"/>
                  </a:lnTo>
                  <a:lnTo>
                    <a:pt x="682" y="1097"/>
                  </a:lnTo>
                  <a:lnTo>
                    <a:pt x="1362" y="784"/>
                  </a:lnTo>
                  <a:close/>
                  <a:moveTo>
                    <a:pt x="1362" y="353"/>
                  </a:moveTo>
                  <a:lnTo>
                    <a:pt x="1428" y="356"/>
                  </a:lnTo>
                  <a:lnTo>
                    <a:pt x="1492" y="367"/>
                  </a:lnTo>
                  <a:lnTo>
                    <a:pt x="1553" y="385"/>
                  </a:lnTo>
                  <a:lnTo>
                    <a:pt x="1611" y="409"/>
                  </a:lnTo>
                  <a:lnTo>
                    <a:pt x="1667" y="440"/>
                  </a:lnTo>
                  <a:lnTo>
                    <a:pt x="1718" y="476"/>
                  </a:lnTo>
                  <a:lnTo>
                    <a:pt x="1765" y="517"/>
                  </a:lnTo>
                  <a:lnTo>
                    <a:pt x="1806" y="563"/>
                  </a:lnTo>
                  <a:lnTo>
                    <a:pt x="1844" y="613"/>
                  </a:lnTo>
                  <a:lnTo>
                    <a:pt x="1875" y="667"/>
                  </a:lnTo>
                  <a:lnTo>
                    <a:pt x="1900" y="725"/>
                  </a:lnTo>
                  <a:lnTo>
                    <a:pt x="1920" y="785"/>
                  </a:lnTo>
                  <a:lnTo>
                    <a:pt x="1932" y="850"/>
                  </a:lnTo>
                  <a:lnTo>
                    <a:pt x="1937" y="915"/>
                  </a:lnTo>
                  <a:lnTo>
                    <a:pt x="1406" y="671"/>
                  </a:lnTo>
                  <a:lnTo>
                    <a:pt x="1384" y="663"/>
                  </a:lnTo>
                  <a:lnTo>
                    <a:pt x="1362" y="661"/>
                  </a:lnTo>
                  <a:lnTo>
                    <a:pt x="1339" y="663"/>
                  </a:lnTo>
                  <a:lnTo>
                    <a:pt x="1318" y="671"/>
                  </a:lnTo>
                  <a:lnTo>
                    <a:pt x="787" y="915"/>
                  </a:lnTo>
                  <a:lnTo>
                    <a:pt x="792" y="850"/>
                  </a:lnTo>
                  <a:lnTo>
                    <a:pt x="805" y="785"/>
                  </a:lnTo>
                  <a:lnTo>
                    <a:pt x="823" y="725"/>
                  </a:lnTo>
                  <a:lnTo>
                    <a:pt x="850" y="667"/>
                  </a:lnTo>
                  <a:lnTo>
                    <a:pt x="880" y="613"/>
                  </a:lnTo>
                  <a:lnTo>
                    <a:pt x="917" y="563"/>
                  </a:lnTo>
                  <a:lnTo>
                    <a:pt x="960" y="517"/>
                  </a:lnTo>
                  <a:lnTo>
                    <a:pt x="1006" y="476"/>
                  </a:lnTo>
                  <a:lnTo>
                    <a:pt x="1058" y="440"/>
                  </a:lnTo>
                  <a:lnTo>
                    <a:pt x="1112" y="409"/>
                  </a:lnTo>
                  <a:lnTo>
                    <a:pt x="1170" y="385"/>
                  </a:lnTo>
                  <a:lnTo>
                    <a:pt x="1232" y="367"/>
                  </a:lnTo>
                  <a:lnTo>
                    <a:pt x="1296" y="356"/>
                  </a:lnTo>
                  <a:lnTo>
                    <a:pt x="1362" y="353"/>
                  </a:lnTo>
                  <a:close/>
                  <a:moveTo>
                    <a:pt x="1325" y="0"/>
                  </a:moveTo>
                  <a:lnTo>
                    <a:pt x="1330" y="4"/>
                  </a:lnTo>
                  <a:lnTo>
                    <a:pt x="1336" y="10"/>
                  </a:lnTo>
                  <a:lnTo>
                    <a:pt x="1345" y="18"/>
                  </a:lnTo>
                  <a:lnTo>
                    <a:pt x="1358" y="24"/>
                  </a:lnTo>
                  <a:lnTo>
                    <a:pt x="1376" y="31"/>
                  </a:lnTo>
                  <a:lnTo>
                    <a:pt x="1399" y="36"/>
                  </a:lnTo>
                  <a:lnTo>
                    <a:pt x="1399" y="226"/>
                  </a:lnTo>
                  <a:lnTo>
                    <a:pt x="1393" y="224"/>
                  </a:lnTo>
                  <a:lnTo>
                    <a:pt x="1387" y="224"/>
                  </a:lnTo>
                  <a:lnTo>
                    <a:pt x="1325" y="228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26" y="2920263"/>
            <a:ext cx="1965914" cy="1969658"/>
          </a:xfrm>
          <a:prstGeom prst="rect">
            <a:avLst/>
          </a:prstGeom>
        </p:spPr>
      </p:pic>
      <p:grpSp>
        <p:nvGrpSpPr>
          <p:cNvPr id="37" name="Group 53"/>
          <p:cNvGrpSpPr>
            <a:grpSpLocks noChangeAspect="1"/>
          </p:cNvGrpSpPr>
          <p:nvPr/>
        </p:nvGrpSpPr>
        <p:grpSpPr bwMode="auto">
          <a:xfrm>
            <a:off x="3021703" y="3682834"/>
            <a:ext cx="676268" cy="574887"/>
            <a:chOff x="3176" y="1502"/>
            <a:chExt cx="567" cy="482"/>
          </a:xfrm>
        </p:grpSpPr>
        <p:sp useBgFill="1">
          <p:nvSpPr>
            <p:cNvPr id="38" name="Freeform 55"/>
            <p:cNvSpPr>
              <a:spLocks/>
            </p:cNvSpPr>
            <p:nvPr/>
          </p:nvSpPr>
          <p:spPr bwMode="auto">
            <a:xfrm>
              <a:off x="3176" y="1502"/>
              <a:ext cx="567" cy="482"/>
            </a:xfrm>
            <a:custGeom>
              <a:avLst/>
              <a:gdLst>
                <a:gd name="T0" fmla="*/ 1522 w 2835"/>
                <a:gd name="T1" fmla="*/ 3 h 2412"/>
                <a:gd name="T2" fmla="*/ 1732 w 2835"/>
                <a:gd name="T3" fmla="*/ 17 h 2412"/>
                <a:gd name="T4" fmla="*/ 1937 w 2835"/>
                <a:gd name="T5" fmla="*/ 46 h 2412"/>
                <a:gd name="T6" fmla="*/ 2132 w 2835"/>
                <a:gd name="T7" fmla="*/ 88 h 2412"/>
                <a:gd name="T8" fmla="*/ 2312 w 2835"/>
                <a:gd name="T9" fmla="*/ 143 h 2412"/>
                <a:gd name="T10" fmla="*/ 2472 w 2835"/>
                <a:gd name="T11" fmla="*/ 207 h 2412"/>
                <a:gd name="T12" fmla="*/ 2514 w 2835"/>
                <a:gd name="T13" fmla="*/ 241 h 2412"/>
                <a:gd name="T14" fmla="*/ 2537 w 2835"/>
                <a:gd name="T15" fmla="*/ 288 h 2412"/>
                <a:gd name="T16" fmla="*/ 2540 w 2835"/>
                <a:gd name="T17" fmla="*/ 366 h 2412"/>
                <a:gd name="T18" fmla="*/ 2743 w 2835"/>
                <a:gd name="T19" fmla="*/ 369 h 2412"/>
                <a:gd name="T20" fmla="*/ 2790 w 2835"/>
                <a:gd name="T21" fmla="*/ 392 h 2412"/>
                <a:gd name="T22" fmla="*/ 2822 w 2835"/>
                <a:gd name="T23" fmla="*/ 433 h 2412"/>
                <a:gd name="T24" fmla="*/ 2835 w 2835"/>
                <a:gd name="T25" fmla="*/ 486 h 2412"/>
                <a:gd name="T26" fmla="*/ 2831 w 2835"/>
                <a:gd name="T27" fmla="*/ 2320 h 2412"/>
                <a:gd name="T28" fmla="*/ 2808 w 2835"/>
                <a:gd name="T29" fmla="*/ 2367 h 2412"/>
                <a:gd name="T30" fmla="*/ 2768 w 2835"/>
                <a:gd name="T31" fmla="*/ 2400 h 2412"/>
                <a:gd name="T32" fmla="*/ 2715 w 2835"/>
                <a:gd name="T33" fmla="*/ 2412 h 2412"/>
                <a:gd name="T34" fmla="*/ 92 w 2835"/>
                <a:gd name="T35" fmla="*/ 2410 h 2412"/>
                <a:gd name="T36" fmla="*/ 45 w 2835"/>
                <a:gd name="T37" fmla="*/ 2387 h 2412"/>
                <a:gd name="T38" fmla="*/ 13 w 2835"/>
                <a:gd name="T39" fmla="*/ 2346 h 2412"/>
                <a:gd name="T40" fmla="*/ 0 w 2835"/>
                <a:gd name="T41" fmla="*/ 2293 h 2412"/>
                <a:gd name="T42" fmla="*/ 3 w 2835"/>
                <a:gd name="T43" fmla="*/ 458 h 2412"/>
                <a:gd name="T44" fmla="*/ 27 w 2835"/>
                <a:gd name="T45" fmla="*/ 411 h 2412"/>
                <a:gd name="T46" fmla="*/ 67 w 2835"/>
                <a:gd name="T47" fmla="*/ 379 h 2412"/>
                <a:gd name="T48" fmla="*/ 120 w 2835"/>
                <a:gd name="T49" fmla="*/ 366 h 2412"/>
                <a:gd name="T50" fmla="*/ 295 w 2835"/>
                <a:gd name="T51" fmla="*/ 316 h 2412"/>
                <a:gd name="T52" fmla="*/ 306 w 2835"/>
                <a:gd name="T53" fmla="*/ 262 h 2412"/>
                <a:gd name="T54" fmla="*/ 340 w 2835"/>
                <a:gd name="T55" fmla="*/ 221 h 2412"/>
                <a:gd name="T56" fmla="*/ 439 w 2835"/>
                <a:gd name="T57" fmla="*/ 174 h 2412"/>
                <a:gd name="T58" fmla="*/ 610 w 2835"/>
                <a:gd name="T59" fmla="*/ 114 h 2412"/>
                <a:gd name="T60" fmla="*/ 798 w 2835"/>
                <a:gd name="T61" fmla="*/ 65 h 2412"/>
                <a:gd name="T62" fmla="*/ 1000 w 2835"/>
                <a:gd name="T63" fmla="*/ 30 h 2412"/>
                <a:gd name="T64" fmla="*/ 1208 w 2835"/>
                <a:gd name="T65" fmla="*/ 7 h 2412"/>
                <a:gd name="T66" fmla="*/ 1418 w 2835"/>
                <a:gd name="T67" fmla="*/ 0 h 2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35" h="2412">
                  <a:moveTo>
                    <a:pt x="1418" y="0"/>
                  </a:moveTo>
                  <a:lnTo>
                    <a:pt x="1522" y="3"/>
                  </a:lnTo>
                  <a:lnTo>
                    <a:pt x="1627" y="7"/>
                  </a:lnTo>
                  <a:lnTo>
                    <a:pt x="1732" y="17"/>
                  </a:lnTo>
                  <a:lnTo>
                    <a:pt x="1835" y="30"/>
                  </a:lnTo>
                  <a:lnTo>
                    <a:pt x="1937" y="46"/>
                  </a:lnTo>
                  <a:lnTo>
                    <a:pt x="2037" y="65"/>
                  </a:lnTo>
                  <a:lnTo>
                    <a:pt x="2132" y="88"/>
                  </a:lnTo>
                  <a:lnTo>
                    <a:pt x="2225" y="114"/>
                  </a:lnTo>
                  <a:lnTo>
                    <a:pt x="2312" y="143"/>
                  </a:lnTo>
                  <a:lnTo>
                    <a:pt x="2396" y="174"/>
                  </a:lnTo>
                  <a:lnTo>
                    <a:pt x="2472" y="207"/>
                  </a:lnTo>
                  <a:lnTo>
                    <a:pt x="2495" y="221"/>
                  </a:lnTo>
                  <a:lnTo>
                    <a:pt x="2514" y="241"/>
                  </a:lnTo>
                  <a:lnTo>
                    <a:pt x="2527" y="262"/>
                  </a:lnTo>
                  <a:lnTo>
                    <a:pt x="2537" y="288"/>
                  </a:lnTo>
                  <a:lnTo>
                    <a:pt x="2540" y="316"/>
                  </a:lnTo>
                  <a:lnTo>
                    <a:pt x="2540" y="366"/>
                  </a:lnTo>
                  <a:lnTo>
                    <a:pt x="2715" y="366"/>
                  </a:lnTo>
                  <a:lnTo>
                    <a:pt x="2743" y="369"/>
                  </a:lnTo>
                  <a:lnTo>
                    <a:pt x="2768" y="379"/>
                  </a:lnTo>
                  <a:lnTo>
                    <a:pt x="2790" y="392"/>
                  </a:lnTo>
                  <a:lnTo>
                    <a:pt x="2808" y="411"/>
                  </a:lnTo>
                  <a:lnTo>
                    <a:pt x="2822" y="433"/>
                  </a:lnTo>
                  <a:lnTo>
                    <a:pt x="2831" y="458"/>
                  </a:lnTo>
                  <a:lnTo>
                    <a:pt x="2835" y="486"/>
                  </a:lnTo>
                  <a:lnTo>
                    <a:pt x="2835" y="2293"/>
                  </a:lnTo>
                  <a:lnTo>
                    <a:pt x="2831" y="2320"/>
                  </a:lnTo>
                  <a:lnTo>
                    <a:pt x="2822" y="2346"/>
                  </a:lnTo>
                  <a:lnTo>
                    <a:pt x="2808" y="2367"/>
                  </a:lnTo>
                  <a:lnTo>
                    <a:pt x="2790" y="2387"/>
                  </a:lnTo>
                  <a:lnTo>
                    <a:pt x="2768" y="2400"/>
                  </a:lnTo>
                  <a:lnTo>
                    <a:pt x="2743" y="2410"/>
                  </a:lnTo>
                  <a:lnTo>
                    <a:pt x="2715" y="2412"/>
                  </a:lnTo>
                  <a:lnTo>
                    <a:pt x="120" y="2412"/>
                  </a:lnTo>
                  <a:lnTo>
                    <a:pt x="92" y="2410"/>
                  </a:lnTo>
                  <a:lnTo>
                    <a:pt x="67" y="2400"/>
                  </a:lnTo>
                  <a:lnTo>
                    <a:pt x="45" y="2387"/>
                  </a:lnTo>
                  <a:lnTo>
                    <a:pt x="27" y="2367"/>
                  </a:lnTo>
                  <a:lnTo>
                    <a:pt x="13" y="2346"/>
                  </a:lnTo>
                  <a:lnTo>
                    <a:pt x="3" y="2320"/>
                  </a:lnTo>
                  <a:lnTo>
                    <a:pt x="0" y="2293"/>
                  </a:lnTo>
                  <a:lnTo>
                    <a:pt x="0" y="486"/>
                  </a:lnTo>
                  <a:lnTo>
                    <a:pt x="3" y="458"/>
                  </a:lnTo>
                  <a:lnTo>
                    <a:pt x="13" y="433"/>
                  </a:lnTo>
                  <a:lnTo>
                    <a:pt x="27" y="411"/>
                  </a:lnTo>
                  <a:lnTo>
                    <a:pt x="45" y="392"/>
                  </a:lnTo>
                  <a:lnTo>
                    <a:pt x="67" y="379"/>
                  </a:lnTo>
                  <a:lnTo>
                    <a:pt x="92" y="369"/>
                  </a:lnTo>
                  <a:lnTo>
                    <a:pt x="120" y="366"/>
                  </a:lnTo>
                  <a:lnTo>
                    <a:pt x="295" y="366"/>
                  </a:lnTo>
                  <a:lnTo>
                    <a:pt x="295" y="316"/>
                  </a:lnTo>
                  <a:lnTo>
                    <a:pt x="298" y="288"/>
                  </a:lnTo>
                  <a:lnTo>
                    <a:pt x="306" y="262"/>
                  </a:lnTo>
                  <a:lnTo>
                    <a:pt x="321" y="241"/>
                  </a:lnTo>
                  <a:lnTo>
                    <a:pt x="340" y="221"/>
                  </a:lnTo>
                  <a:lnTo>
                    <a:pt x="363" y="207"/>
                  </a:lnTo>
                  <a:lnTo>
                    <a:pt x="439" y="174"/>
                  </a:lnTo>
                  <a:lnTo>
                    <a:pt x="523" y="143"/>
                  </a:lnTo>
                  <a:lnTo>
                    <a:pt x="610" y="114"/>
                  </a:lnTo>
                  <a:lnTo>
                    <a:pt x="703" y="88"/>
                  </a:lnTo>
                  <a:lnTo>
                    <a:pt x="798" y="65"/>
                  </a:lnTo>
                  <a:lnTo>
                    <a:pt x="898" y="46"/>
                  </a:lnTo>
                  <a:lnTo>
                    <a:pt x="1000" y="30"/>
                  </a:lnTo>
                  <a:lnTo>
                    <a:pt x="1103" y="17"/>
                  </a:lnTo>
                  <a:lnTo>
                    <a:pt x="1208" y="7"/>
                  </a:lnTo>
                  <a:lnTo>
                    <a:pt x="1314" y="3"/>
                  </a:lnTo>
                  <a:lnTo>
                    <a:pt x="1418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6"/>
            <p:cNvSpPr>
              <a:spLocks noEditPoints="1"/>
            </p:cNvSpPr>
            <p:nvPr/>
          </p:nvSpPr>
          <p:spPr bwMode="auto">
            <a:xfrm>
              <a:off x="3263" y="1702"/>
              <a:ext cx="407" cy="258"/>
            </a:xfrm>
            <a:custGeom>
              <a:avLst/>
              <a:gdLst>
                <a:gd name="T0" fmla="*/ 620 w 2036"/>
                <a:gd name="T1" fmla="*/ 1150 h 1291"/>
                <a:gd name="T2" fmla="*/ 734 w 2036"/>
                <a:gd name="T3" fmla="*/ 1150 h 1291"/>
                <a:gd name="T4" fmla="*/ 734 w 2036"/>
                <a:gd name="T5" fmla="*/ 1277 h 1291"/>
                <a:gd name="T6" fmla="*/ 620 w 2036"/>
                <a:gd name="T7" fmla="*/ 1277 h 1291"/>
                <a:gd name="T8" fmla="*/ 620 w 2036"/>
                <a:gd name="T9" fmla="*/ 1150 h 1291"/>
                <a:gd name="T10" fmla="*/ 0 w 2036"/>
                <a:gd name="T11" fmla="*/ 1150 h 1291"/>
                <a:gd name="T12" fmla="*/ 113 w 2036"/>
                <a:gd name="T13" fmla="*/ 1150 h 1291"/>
                <a:gd name="T14" fmla="*/ 113 w 2036"/>
                <a:gd name="T15" fmla="*/ 1277 h 1291"/>
                <a:gd name="T16" fmla="*/ 0 w 2036"/>
                <a:gd name="T17" fmla="*/ 1277 h 1291"/>
                <a:gd name="T18" fmla="*/ 0 w 2036"/>
                <a:gd name="T19" fmla="*/ 1150 h 1291"/>
                <a:gd name="T20" fmla="*/ 1797 w 2036"/>
                <a:gd name="T21" fmla="*/ 800 h 1291"/>
                <a:gd name="T22" fmla="*/ 1797 w 2036"/>
                <a:gd name="T23" fmla="*/ 951 h 1291"/>
                <a:gd name="T24" fmla="*/ 1949 w 2036"/>
                <a:gd name="T25" fmla="*/ 951 h 1291"/>
                <a:gd name="T26" fmla="*/ 1949 w 2036"/>
                <a:gd name="T27" fmla="*/ 800 h 1291"/>
                <a:gd name="T28" fmla="*/ 1797 w 2036"/>
                <a:gd name="T29" fmla="*/ 800 h 1291"/>
                <a:gd name="T30" fmla="*/ 1533 w 2036"/>
                <a:gd name="T31" fmla="*/ 800 h 1291"/>
                <a:gd name="T32" fmla="*/ 1533 w 2036"/>
                <a:gd name="T33" fmla="*/ 951 h 1291"/>
                <a:gd name="T34" fmla="*/ 1686 w 2036"/>
                <a:gd name="T35" fmla="*/ 951 h 1291"/>
                <a:gd name="T36" fmla="*/ 1686 w 2036"/>
                <a:gd name="T37" fmla="*/ 800 h 1291"/>
                <a:gd name="T38" fmla="*/ 1533 w 2036"/>
                <a:gd name="T39" fmla="*/ 800 h 1291"/>
                <a:gd name="T40" fmla="*/ 1270 w 2036"/>
                <a:gd name="T41" fmla="*/ 800 h 1291"/>
                <a:gd name="T42" fmla="*/ 1270 w 2036"/>
                <a:gd name="T43" fmla="*/ 951 h 1291"/>
                <a:gd name="T44" fmla="*/ 1422 w 2036"/>
                <a:gd name="T45" fmla="*/ 951 h 1291"/>
                <a:gd name="T46" fmla="*/ 1422 w 2036"/>
                <a:gd name="T47" fmla="*/ 800 h 1291"/>
                <a:gd name="T48" fmla="*/ 1270 w 2036"/>
                <a:gd name="T49" fmla="*/ 800 h 1291"/>
                <a:gd name="T50" fmla="*/ 1797 w 2036"/>
                <a:gd name="T51" fmla="*/ 580 h 1291"/>
                <a:gd name="T52" fmla="*/ 1797 w 2036"/>
                <a:gd name="T53" fmla="*/ 722 h 1291"/>
                <a:gd name="T54" fmla="*/ 1949 w 2036"/>
                <a:gd name="T55" fmla="*/ 722 h 1291"/>
                <a:gd name="T56" fmla="*/ 1949 w 2036"/>
                <a:gd name="T57" fmla="*/ 580 h 1291"/>
                <a:gd name="T58" fmla="*/ 1797 w 2036"/>
                <a:gd name="T59" fmla="*/ 580 h 1291"/>
                <a:gd name="T60" fmla="*/ 1533 w 2036"/>
                <a:gd name="T61" fmla="*/ 580 h 1291"/>
                <a:gd name="T62" fmla="*/ 1533 w 2036"/>
                <a:gd name="T63" fmla="*/ 722 h 1291"/>
                <a:gd name="T64" fmla="*/ 1686 w 2036"/>
                <a:gd name="T65" fmla="*/ 722 h 1291"/>
                <a:gd name="T66" fmla="*/ 1686 w 2036"/>
                <a:gd name="T67" fmla="*/ 580 h 1291"/>
                <a:gd name="T68" fmla="*/ 1533 w 2036"/>
                <a:gd name="T69" fmla="*/ 580 h 1291"/>
                <a:gd name="T70" fmla="*/ 1270 w 2036"/>
                <a:gd name="T71" fmla="*/ 580 h 1291"/>
                <a:gd name="T72" fmla="*/ 1270 w 2036"/>
                <a:gd name="T73" fmla="*/ 722 h 1291"/>
                <a:gd name="T74" fmla="*/ 1422 w 2036"/>
                <a:gd name="T75" fmla="*/ 722 h 1291"/>
                <a:gd name="T76" fmla="*/ 1422 w 2036"/>
                <a:gd name="T77" fmla="*/ 580 h 1291"/>
                <a:gd name="T78" fmla="*/ 1270 w 2036"/>
                <a:gd name="T79" fmla="*/ 580 h 1291"/>
                <a:gd name="T80" fmla="*/ 248 w 2036"/>
                <a:gd name="T81" fmla="*/ 167 h 1291"/>
                <a:gd name="T82" fmla="*/ 486 w 2036"/>
                <a:gd name="T83" fmla="*/ 167 h 1291"/>
                <a:gd name="T84" fmla="*/ 486 w 2036"/>
                <a:gd name="T85" fmla="*/ 257 h 1291"/>
                <a:gd name="T86" fmla="*/ 248 w 2036"/>
                <a:gd name="T87" fmla="*/ 257 h 1291"/>
                <a:gd name="T88" fmla="*/ 248 w 2036"/>
                <a:gd name="T89" fmla="*/ 167 h 1291"/>
                <a:gd name="T90" fmla="*/ 1183 w 2036"/>
                <a:gd name="T91" fmla="*/ 0 h 1291"/>
                <a:gd name="T92" fmla="*/ 2036 w 2036"/>
                <a:gd name="T93" fmla="*/ 0 h 1291"/>
                <a:gd name="T94" fmla="*/ 2036 w 2036"/>
                <a:gd name="T95" fmla="*/ 1291 h 1291"/>
                <a:gd name="T96" fmla="*/ 1183 w 2036"/>
                <a:gd name="T97" fmla="*/ 1291 h 1291"/>
                <a:gd name="T98" fmla="*/ 1183 w 2036"/>
                <a:gd name="T99" fmla="*/ 0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36" h="1291">
                  <a:moveTo>
                    <a:pt x="620" y="1150"/>
                  </a:moveTo>
                  <a:lnTo>
                    <a:pt x="734" y="1150"/>
                  </a:lnTo>
                  <a:lnTo>
                    <a:pt x="734" y="1277"/>
                  </a:lnTo>
                  <a:lnTo>
                    <a:pt x="620" y="1277"/>
                  </a:lnTo>
                  <a:lnTo>
                    <a:pt x="620" y="1150"/>
                  </a:lnTo>
                  <a:close/>
                  <a:moveTo>
                    <a:pt x="0" y="1150"/>
                  </a:moveTo>
                  <a:lnTo>
                    <a:pt x="113" y="1150"/>
                  </a:lnTo>
                  <a:lnTo>
                    <a:pt x="113" y="1277"/>
                  </a:lnTo>
                  <a:lnTo>
                    <a:pt x="0" y="1277"/>
                  </a:lnTo>
                  <a:lnTo>
                    <a:pt x="0" y="1150"/>
                  </a:lnTo>
                  <a:close/>
                  <a:moveTo>
                    <a:pt x="1797" y="800"/>
                  </a:moveTo>
                  <a:lnTo>
                    <a:pt x="1797" y="951"/>
                  </a:lnTo>
                  <a:lnTo>
                    <a:pt x="1949" y="951"/>
                  </a:lnTo>
                  <a:lnTo>
                    <a:pt x="1949" y="800"/>
                  </a:lnTo>
                  <a:lnTo>
                    <a:pt x="1797" y="800"/>
                  </a:lnTo>
                  <a:close/>
                  <a:moveTo>
                    <a:pt x="1533" y="800"/>
                  </a:moveTo>
                  <a:lnTo>
                    <a:pt x="1533" y="951"/>
                  </a:lnTo>
                  <a:lnTo>
                    <a:pt x="1686" y="951"/>
                  </a:lnTo>
                  <a:lnTo>
                    <a:pt x="1686" y="800"/>
                  </a:lnTo>
                  <a:lnTo>
                    <a:pt x="1533" y="800"/>
                  </a:lnTo>
                  <a:close/>
                  <a:moveTo>
                    <a:pt x="1270" y="800"/>
                  </a:moveTo>
                  <a:lnTo>
                    <a:pt x="1270" y="951"/>
                  </a:lnTo>
                  <a:lnTo>
                    <a:pt x="1422" y="951"/>
                  </a:lnTo>
                  <a:lnTo>
                    <a:pt x="1422" y="800"/>
                  </a:lnTo>
                  <a:lnTo>
                    <a:pt x="1270" y="800"/>
                  </a:lnTo>
                  <a:close/>
                  <a:moveTo>
                    <a:pt x="1797" y="580"/>
                  </a:moveTo>
                  <a:lnTo>
                    <a:pt x="1797" y="722"/>
                  </a:lnTo>
                  <a:lnTo>
                    <a:pt x="1949" y="722"/>
                  </a:lnTo>
                  <a:lnTo>
                    <a:pt x="1949" y="580"/>
                  </a:lnTo>
                  <a:lnTo>
                    <a:pt x="1797" y="580"/>
                  </a:lnTo>
                  <a:close/>
                  <a:moveTo>
                    <a:pt x="1533" y="580"/>
                  </a:moveTo>
                  <a:lnTo>
                    <a:pt x="1533" y="722"/>
                  </a:lnTo>
                  <a:lnTo>
                    <a:pt x="1686" y="722"/>
                  </a:lnTo>
                  <a:lnTo>
                    <a:pt x="1686" y="580"/>
                  </a:lnTo>
                  <a:lnTo>
                    <a:pt x="1533" y="580"/>
                  </a:lnTo>
                  <a:close/>
                  <a:moveTo>
                    <a:pt x="1270" y="580"/>
                  </a:moveTo>
                  <a:lnTo>
                    <a:pt x="1270" y="722"/>
                  </a:lnTo>
                  <a:lnTo>
                    <a:pt x="1422" y="722"/>
                  </a:lnTo>
                  <a:lnTo>
                    <a:pt x="1422" y="580"/>
                  </a:lnTo>
                  <a:lnTo>
                    <a:pt x="1270" y="580"/>
                  </a:lnTo>
                  <a:close/>
                  <a:moveTo>
                    <a:pt x="248" y="167"/>
                  </a:moveTo>
                  <a:lnTo>
                    <a:pt x="486" y="167"/>
                  </a:lnTo>
                  <a:lnTo>
                    <a:pt x="486" y="257"/>
                  </a:lnTo>
                  <a:lnTo>
                    <a:pt x="248" y="257"/>
                  </a:lnTo>
                  <a:lnTo>
                    <a:pt x="248" y="167"/>
                  </a:lnTo>
                  <a:close/>
                  <a:moveTo>
                    <a:pt x="1183" y="0"/>
                  </a:moveTo>
                  <a:lnTo>
                    <a:pt x="2036" y="0"/>
                  </a:lnTo>
                  <a:lnTo>
                    <a:pt x="2036" y="1291"/>
                  </a:lnTo>
                  <a:lnTo>
                    <a:pt x="1183" y="12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7"/>
            <p:cNvSpPr>
              <a:spLocks noEditPoints="1"/>
            </p:cNvSpPr>
            <p:nvPr/>
          </p:nvSpPr>
          <p:spPr bwMode="auto">
            <a:xfrm>
              <a:off x="3201" y="1526"/>
              <a:ext cx="520" cy="435"/>
            </a:xfrm>
            <a:custGeom>
              <a:avLst/>
              <a:gdLst>
                <a:gd name="T0" fmla="*/ 941 w 2599"/>
                <a:gd name="T1" fmla="*/ 1694 h 2173"/>
                <a:gd name="T2" fmla="*/ 909 w 2599"/>
                <a:gd name="T3" fmla="*/ 1713 h 2173"/>
                <a:gd name="T4" fmla="*/ 890 w 2599"/>
                <a:gd name="T5" fmla="*/ 1746 h 2173"/>
                <a:gd name="T6" fmla="*/ 890 w 2599"/>
                <a:gd name="T7" fmla="*/ 1784 h 2173"/>
                <a:gd name="T8" fmla="*/ 909 w 2599"/>
                <a:gd name="T9" fmla="*/ 1817 h 2173"/>
                <a:gd name="T10" fmla="*/ 941 w 2599"/>
                <a:gd name="T11" fmla="*/ 1835 h 2173"/>
                <a:gd name="T12" fmla="*/ 980 w 2599"/>
                <a:gd name="T13" fmla="*/ 1835 h 2173"/>
                <a:gd name="T14" fmla="*/ 1012 w 2599"/>
                <a:gd name="T15" fmla="*/ 1817 h 2173"/>
                <a:gd name="T16" fmla="*/ 1032 w 2599"/>
                <a:gd name="T17" fmla="*/ 1784 h 2173"/>
                <a:gd name="T18" fmla="*/ 1032 w 2599"/>
                <a:gd name="T19" fmla="*/ 1746 h 2173"/>
                <a:gd name="T20" fmla="*/ 1012 w 2599"/>
                <a:gd name="T21" fmla="*/ 1713 h 2173"/>
                <a:gd name="T22" fmla="*/ 980 w 2599"/>
                <a:gd name="T23" fmla="*/ 1694 h 2173"/>
                <a:gd name="T24" fmla="*/ 396 w 2599"/>
                <a:gd name="T25" fmla="*/ 1691 h 2173"/>
                <a:gd name="T26" fmla="*/ 358 w 2599"/>
                <a:gd name="T27" fmla="*/ 1701 h 2173"/>
                <a:gd name="T28" fmla="*/ 333 w 2599"/>
                <a:gd name="T29" fmla="*/ 1728 h 2173"/>
                <a:gd name="T30" fmla="*/ 322 w 2599"/>
                <a:gd name="T31" fmla="*/ 1765 h 2173"/>
                <a:gd name="T32" fmla="*/ 333 w 2599"/>
                <a:gd name="T33" fmla="*/ 1801 h 2173"/>
                <a:gd name="T34" fmla="*/ 358 w 2599"/>
                <a:gd name="T35" fmla="*/ 1828 h 2173"/>
                <a:gd name="T36" fmla="*/ 396 w 2599"/>
                <a:gd name="T37" fmla="*/ 1838 h 2173"/>
                <a:gd name="T38" fmla="*/ 433 w 2599"/>
                <a:gd name="T39" fmla="*/ 1828 h 2173"/>
                <a:gd name="T40" fmla="*/ 458 w 2599"/>
                <a:gd name="T41" fmla="*/ 1801 h 2173"/>
                <a:gd name="T42" fmla="*/ 469 w 2599"/>
                <a:gd name="T43" fmla="*/ 1765 h 2173"/>
                <a:gd name="T44" fmla="*/ 458 w 2599"/>
                <a:gd name="T45" fmla="*/ 1728 h 2173"/>
                <a:gd name="T46" fmla="*/ 433 w 2599"/>
                <a:gd name="T47" fmla="*/ 1701 h 2173"/>
                <a:gd name="T48" fmla="*/ 396 w 2599"/>
                <a:gd name="T49" fmla="*/ 1691 h 2173"/>
                <a:gd name="T50" fmla="*/ 537 w 2599"/>
                <a:gd name="T51" fmla="*/ 1855 h 2173"/>
                <a:gd name="T52" fmla="*/ 821 w 2599"/>
                <a:gd name="T53" fmla="*/ 1667 h 2173"/>
                <a:gd name="T54" fmla="*/ 335 w 2599"/>
                <a:gd name="T55" fmla="*/ 1297 h 2173"/>
                <a:gd name="T56" fmla="*/ 1023 w 2599"/>
                <a:gd name="T57" fmla="*/ 1597 h 2173"/>
                <a:gd name="T58" fmla="*/ 335 w 2599"/>
                <a:gd name="T59" fmla="*/ 1297 h 2173"/>
                <a:gd name="T60" fmla="*/ 1021 w 2599"/>
                <a:gd name="T61" fmla="*/ 1210 h 2173"/>
                <a:gd name="T62" fmla="*/ 1098 w 2599"/>
                <a:gd name="T63" fmla="*/ 1960 h 2173"/>
                <a:gd name="T64" fmla="*/ 260 w 2599"/>
                <a:gd name="T65" fmla="*/ 1274 h 2173"/>
                <a:gd name="T66" fmla="*/ 0 w 2599"/>
                <a:gd name="T67" fmla="*/ 366 h 2173"/>
                <a:gd name="T68" fmla="*/ 169 w 2599"/>
                <a:gd name="T69" fmla="*/ 371 h 2173"/>
                <a:gd name="T70" fmla="*/ 182 w 2599"/>
                <a:gd name="T71" fmla="*/ 424 h 2173"/>
                <a:gd name="T72" fmla="*/ 214 w 2599"/>
                <a:gd name="T73" fmla="*/ 464 h 2173"/>
                <a:gd name="T74" fmla="*/ 261 w 2599"/>
                <a:gd name="T75" fmla="*/ 488 h 2173"/>
                <a:gd name="T76" fmla="*/ 2294 w 2599"/>
                <a:gd name="T77" fmla="*/ 491 h 2173"/>
                <a:gd name="T78" fmla="*/ 2347 w 2599"/>
                <a:gd name="T79" fmla="*/ 479 h 2173"/>
                <a:gd name="T80" fmla="*/ 2388 w 2599"/>
                <a:gd name="T81" fmla="*/ 446 h 2173"/>
                <a:gd name="T82" fmla="*/ 2411 w 2599"/>
                <a:gd name="T83" fmla="*/ 399 h 2173"/>
                <a:gd name="T84" fmla="*/ 2414 w 2599"/>
                <a:gd name="T85" fmla="*/ 366 h 2173"/>
                <a:gd name="T86" fmla="*/ 2599 w 2599"/>
                <a:gd name="T87" fmla="*/ 2173 h 2173"/>
                <a:gd name="T88" fmla="*/ 2467 w 2599"/>
                <a:gd name="T89" fmla="*/ 771 h 2173"/>
                <a:gd name="T90" fmla="*/ 1387 w 2599"/>
                <a:gd name="T91" fmla="*/ 2173 h 2173"/>
                <a:gd name="T92" fmla="*/ 1215 w 2599"/>
                <a:gd name="T93" fmla="*/ 771 h 2173"/>
                <a:gd name="T94" fmla="*/ 136 w 2599"/>
                <a:gd name="T95" fmla="*/ 2173 h 2173"/>
                <a:gd name="T96" fmla="*/ 0 w 2599"/>
                <a:gd name="T97" fmla="*/ 366 h 2173"/>
                <a:gd name="T98" fmla="*/ 1385 w 2599"/>
                <a:gd name="T99" fmla="*/ 1 h 2173"/>
                <a:gd name="T100" fmla="*/ 1576 w 2599"/>
                <a:gd name="T101" fmla="*/ 14 h 2173"/>
                <a:gd name="T102" fmla="*/ 1770 w 2599"/>
                <a:gd name="T103" fmla="*/ 41 h 2173"/>
                <a:gd name="T104" fmla="*/ 1959 w 2599"/>
                <a:gd name="T105" fmla="*/ 80 h 2173"/>
                <a:gd name="T106" fmla="*/ 2135 w 2599"/>
                <a:gd name="T107" fmla="*/ 132 h 2173"/>
                <a:gd name="T108" fmla="*/ 2294 w 2599"/>
                <a:gd name="T109" fmla="*/ 196 h 2173"/>
                <a:gd name="T110" fmla="*/ 289 w 2599"/>
                <a:gd name="T111" fmla="*/ 371 h 2173"/>
                <a:gd name="T112" fmla="*/ 365 w 2599"/>
                <a:gd name="T113" fmla="*/ 162 h 2173"/>
                <a:gd name="T114" fmla="*/ 533 w 2599"/>
                <a:gd name="T115" fmla="*/ 104 h 2173"/>
                <a:gd name="T116" fmla="*/ 717 w 2599"/>
                <a:gd name="T117" fmla="*/ 59 h 2173"/>
                <a:gd name="T118" fmla="*/ 909 w 2599"/>
                <a:gd name="T119" fmla="*/ 26 h 2173"/>
                <a:gd name="T120" fmla="*/ 1103 w 2599"/>
                <a:gd name="T121" fmla="*/ 6 h 2173"/>
                <a:gd name="T122" fmla="*/ 1292 w 2599"/>
                <a:gd name="T123" fmla="*/ 0 h 2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99" h="2173">
                  <a:moveTo>
                    <a:pt x="960" y="1691"/>
                  </a:moveTo>
                  <a:lnTo>
                    <a:pt x="941" y="1694"/>
                  </a:lnTo>
                  <a:lnTo>
                    <a:pt x="924" y="1701"/>
                  </a:lnTo>
                  <a:lnTo>
                    <a:pt x="909" y="1713"/>
                  </a:lnTo>
                  <a:lnTo>
                    <a:pt x="897" y="1728"/>
                  </a:lnTo>
                  <a:lnTo>
                    <a:pt x="890" y="1746"/>
                  </a:lnTo>
                  <a:lnTo>
                    <a:pt x="888" y="1765"/>
                  </a:lnTo>
                  <a:lnTo>
                    <a:pt x="890" y="1784"/>
                  </a:lnTo>
                  <a:lnTo>
                    <a:pt x="897" y="1801"/>
                  </a:lnTo>
                  <a:lnTo>
                    <a:pt x="909" y="1817"/>
                  </a:lnTo>
                  <a:lnTo>
                    <a:pt x="924" y="1828"/>
                  </a:lnTo>
                  <a:lnTo>
                    <a:pt x="941" y="1835"/>
                  </a:lnTo>
                  <a:lnTo>
                    <a:pt x="960" y="1838"/>
                  </a:lnTo>
                  <a:lnTo>
                    <a:pt x="980" y="1835"/>
                  </a:lnTo>
                  <a:lnTo>
                    <a:pt x="998" y="1828"/>
                  </a:lnTo>
                  <a:lnTo>
                    <a:pt x="1012" y="1817"/>
                  </a:lnTo>
                  <a:lnTo>
                    <a:pt x="1024" y="1801"/>
                  </a:lnTo>
                  <a:lnTo>
                    <a:pt x="1032" y="1784"/>
                  </a:lnTo>
                  <a:lnTo>
                    <a:pt x="1034" y="1765"/>
                  </a:lnTo>
                  <a:lnTo>
                    <a:pt x="1032" y="1746"/>
                  </a:lnTo>
                  <a:lnTo>
                    <a:pt x="1024" y="1728"/>
                  </a:lnTo>
                  <a:lnTo>
                    <a:pt x="1012" y="1713"/>
                  </a:lnTo>
                  <a:lnTo>
                    <a:pt x="998" y="1701"/>
                  </a:lnTo>
                  <a:lnTo>
                    <a:pt x="980" y="1694"/>
                  </a:lnTo>
                  <a:lnTo>
                    <a:pt x="960" y="1691"/>
                  </a:lnTo>
                  <a:close/>
                  <a:moveTo>
                    <a:pt x="396" y="1691"/>
                  </a:moveTo>
                  <a:lnTo>
                    <a:pt x="376" y="1694"/>
                  </a:lnTo>
                  <a:lnTo>
                    <a:pt x="358" y="1701"/>
                  </a:lnTo>
                  <a:lnTo>
                    <a:pt x="344" y="1713"/>
                  </a:lnTo>
                  <a:lnTo>
                    <a:pt x="333" y="1728"/>
                  </a:lnTo>
                  <a:lnTo>
                    <a:pt x="325" y="1746"/>
                  </a:lnTo>
                  <a:lnTo>
                    <a:pt x="322" y="1765"/>
                  </a:lnTo>
                  <a:lnTo>
                    <a:pt x="325" y="1784"/>
                  </a:lnTo>
                  <a:lnTo>
                    <a:pt x="333" y="1801"/>
                  </a:lnTo>
                  <a:lnTo>
                    <a:pt x="344" y="1817"/>
                  </a:lnTo>
                  <a:lnTo>
                    <a:pt x="358" y="1828"/>
                  </a:lnTo>
                  <a:lnTo>
                    <a:pt x="376" y="1835"/>
                  </a:lnTo>
                  <a:lnTo>
                    <a:pt x="396" y="1838"/>
                  </a:lnTo>
                  <a:lnTo>
                    <a:pt x="415" y="1835"/>
                  </a:lnTo>
                  <a:lnTo>
                    <a:pt x="433" y="1828"/>
                  </a:lnTo>
                  <a:lnTo>
                    <a:pt x="448" y="1817"/>
                  </a:lnTo>
                  <a:lnTo>
                    <a:pt x="458" y="1801"/>
                  </a:lnTo>
                  <a:lnTo>
                    <a:pt x="466" y="1784"/>
                  </a:lnTo>
                  <a:lnTo>
                    <a:pt x="469" y="1765"/>
                  </a:lnTo>
                  <a:lnTo>
                    <a:pt x="466" y="1746"/>
                  </a:lnTo>
                  <a:lnTo>
                    <a:pt x="458" y="1728"/>
                  </a:lnTo>
                  <a:lnTo>
                    <a:pt x="448" y="1713"/>
                  </a:lnTo>
                  <a:lnTo>
                    <a:pt x="433" y="1701"/>
                  </a:lnTo>
                  <a:lnTo>
                    <a:pt x="415" y="1694"/>
                  </a:lnTo>
                  <a:lnTo>
                    <a:pt x="396" y="1691"/>
                  </a:lnTo>
                  <a:close/>
                  <a:moveTo>
                    <a:pt x="537" y="1667"/>
                  </a:moveTo>
                  <a:lnTo>
                    <a:pt x="537" y="1855"/>
                  </a:lnTo>
                  <a:lnTo>
                    <a:pt x="821" y="1855"/>
                  </a:lnTo>
                  <a:lnTo>
                    <a:pt x="821" y="1667"/>
                  </a:lnTo>
                  <a:lnTo>
                    <a:pt x="537" y="1667"/>
                  </a:lnTo>
                  <a:close/>
                  <a:moveTo>
                    <a:pt x="335" y="1297"/>
                  </a:moveTo>
                  <a:lnTo>
                    <a:pt x="335" y="1597"/>
                  </a:lnTo>
                  <a:lnTo>
                    <a:pt x="1023" y="1597"/>
                  </a:lnTo>
                  <a:lnTo>
                    <a:pt x="1023" y="1297"/>
                  </a:lnTo>
                  <a:lnTo>
                    <a:pt x="335" y="1297"/>
                  </a:lnTo>
                  <a:close/>
                  <a:moveTo>
                    <a:pt x="323" y="1210"/>
                  </a:moveTo>
                  <a:lnTo>
                    <a:pt x="1021" y="1210"/>
                  </a:lnTo>
                  <a:lnTo>
                    <a:pt x="1098" y="1267"/>
                  </a:lnTo>
                  <a:lnTo>
                    <a:pt x="1098" y="1960"/>
                  </a:lnTo>
                  <a:lnTo>
                    <a:pt x="260" y="1960"/>
                  </a:lnTo>
                  <a:lnTo>
                    <a:pt x="260" y="1274"/>
                  </a:lnTo>
                  <a:lnTo>
                    <a:pt x="323" y="1210"/>
                  </a:lnTo>
                  <a:close/>
                  <a:moveTo>
                    <a:pt x="0" y="366"/>
                  </a:moveTo>
                  <a:lnTo>
                    <a:pt x="169" y="366"/>
                  </a:lnTo>
                  <a:lnTo>
                    <a:pt x="169" y="371"/>
                  </a:lnTo>
                  <a:lnTo>
                    <a:pt x="172" y="399"/>
                  </a:lnTo>
                  <a:lnTo>
                    <a:pt x="182" y="424"/>
                  </a:lnTo>
                  <a:lnTo>
                    <a:pt x="195" y="446"/>
                  </a:lnTo>
                  <a:lnTo>
                    <a:pt x="214" y="464"/>
                  </a:lnTo>
                  <a:lnTo>
                    <a:pt x="236" y="479"/>
                  </a:lnTo>
                  <a:lnTo>
                    <a:pt x="261" y="488"/>
                  </a:lnTo>
                  <a:lnTo>
                    <a:pt x="289" y="491"/>
                  </a:lnTo>
                  <a:lnTo>
                    <a:pt x="2294" y="491"/>
                  </a:lnTo>
                  <a:lnTo>
                    <a:pt x="2322" y="488"/>
                  </a:lnTo>
                  <a:lnTo>
                    <a:pt x="2347" y="479"/>
                  </a:lnTo>
                  <a:lnTo>
                    <a:pt x="2369" y="464"/>
                  </a:lnTo>
                  <a:lnTo>
                    <a:pt x="2388" y="446"/>
                  </a:lnTo>
                  <a:lnTo>
                    <a:pt x="2401" y="424"/>
                  </a:lnTo>
                  <a:lnTo>
                    <a:pt x="2411" y="399"/>
                  </a:lnTo>
                  <a:lnTo>
                    <a:pt x="2414" y="371"/>
                  </a:lnTo>
                  <a:lnTo>
                    <a:pt x="2414" y="366"/>
                  </a:lnTo>
                  <a:lnTo>
                    <a:pt x="2599" y="366"/>
                  </a:lnTo>
                  <a:lnTo>
                    <a:pt x="2599" y="2173"/>
                  </a:lnTo>
                  <a:lnTo>
                    <a:pt x="2467" y="2173"/>
                  </a:lnTo>
                  <a:lnTo>
                    <a:pt x="2467" y="771"/>
                  </a:lnTo>
                  <a:lnTo>
                    <a:pt x="1387" y="771"/>
                  </a:lnTo>
                  <a:lnTo>
                    <a:pt x="1387" y="2173"/>
                  </a:lnTo>
                  <a:lnTo>
                    <a:pt x="1215" y="2173"/>
                  </a:lnTo>
                  <a:lnTo>
                    <a:pt x="1215" y="771"/>
                  </a:lnTo>
                  <a:lnTo>
                    <a:pt x="136" y="771"/>
                  </a:lnTo>
                  <a:lnTo>
                    <a:pt x="136" y="2173"/>
                  </a:lnTo>
                  <a:lnTo>
                    <a:pt x="0" y="2173"/>
                  </a:lnTo>
                  <a:lnTo>
                    <a:pt x="0" y="366"/>
                  </a:lnTo>
                  <a:close/>
                  <a:moveTo>
                    <a:pt x="1292" y="0"/>
                  </a:moveTo>
                  <a:lnTo>
                    <a:pt x="1385" y="1"/>
                  </a:lnTo>
                  <a:lnTo>
                    <a:pt x="1480" y="6"/>
                  </a:lnTo>
                  <a:lnTo>
                    <a:pt x="1576" y="14"/>
                  </a:lnTo>
                  <a:lnTo>
                    <a:pt x="1674" y="26"/>
                  </a:lnTo>
                  <a:lnTo>
                    <a:pt x="1770" y="41"/>
                  </a:lnTo>
                  <a:lnTo>
                    <a:pt x="1865" y="59"/>
                  </a:lnTo>
                  <a:lnTo>
                    <a:pt x="1959" y="80"/>
                  </a:lnTo>
                  <a:lnTo>
                    <a:pt x="2050" y="104"/>
                  </a:lnTo>
                  <a:lnTo>
                    <a:pt x="2135" y="132"/>
                  </a:lnTo>
                  <a:lnTo>
                    <a:pt x="2218" y="162"/>
                  </a:lnTo>
                  <a:lnTo>
                    <a:pt x="2294" y="196"/>
                  </a:lnTo>
                  <a:lnTo>
                    <a:pt x="2294" y="371"/>
                  </a:lnTo>
                  <a:lnTo>
                    <a:pt x="289" y="371"/>
                  </a:lnTo>
                  <a:lnTo>
                    <a:pt x="289" y="196"/>
                  </a:lnTo>
                  <a:lnTo>
                    <a:pt x="365" y="162"/>
                  </a:lnTo>
                  <a:lnTo>
                    <a:pt x="448" y="132"/>
                  </a:lnTo>
                  <a:lnTo>
                    <a:pt x="533" y="104"/>
                  </a:lnTo>
                  <a:lnTo>
                    <a:pt x="624" y="80"/>
                  </a:lnTo>
                  <a:lnTo>
                    <a:pt x="717" y="59"/>
                  </a:lnTo>
                  <a:lnTo>
                    <a:pt x="813" y="41"/>
                  </a:lnTo>
                  <a:lnTo>
                    <a:pt x="909" y="26"/>
                  </a:lnTo>
                  <a:lnTo>
                    <a:pt x="1007" y="14"/>
                  </a:lnTo>
                  <a:lnTo>
                    <a:pt x="1103" y="6"/>
                  </a:lnTo>
                  <a:lnTo>
                    <a:pt x="1198" y="1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870318" y="1476287"/>
            <a:ext cx="512867" cy="615440"/>
            <a:chOff x="4889673" y="2838707"/>
            <a:chExt cx="512867" cy="615440"/>
          </a:xfrm>
        </p:grpSpPr>
        <p:sp useBgFill="1">
          <p:nvSpPr>
            <p:cNvPr id="46" name="Freeform 15"/>
            <p:cNvSpPr>
              <a:spLocks/>
            </p:cNvSpPr>
            <p:nvPr/>
          </p:nvSpPr>
          <p:spPr bwMode="auto">
            <a:xfrm>
              <a:off x="4889673" y="2838707"/>
              <a:ext cx="512867" cy="615440"/>
            </a:xfrm>
            <a:custGeom>
              <a:avLst/>
              <a:gdLst>
                <a:gd name="T0" fmla="*/ 1229 w 2150"/>
                <a:gd name="T1" fmla="*/ 26 h 2576"/>
                <a:gd name="T2" fmla="*/ 1274 w 2150"/>
                <a:gd name="T3" fmla="*/ 200 h 2576"/>
                <a:gd name="T4" fmla="*/ 1538 w 2150"/>
                <a:gd name="T5" fmla="*/ 192 h 2576"/>
                <a:gd name="T6" fmla="*/ 1613 w 2150"/>
                <a:gd name="T7" fmla="*/ 192 h 2576"/>
                <a:gd name="T8" fmla="*/ 1723 w 2150"/>
                <a:gd name="T9" fmla="*/ 192 h 2576"/>
                <a:gd name="T10" fmla="*/ 1835 w 2150"/>
                <a:gd name="T11" fmla="*/ 219 h 2576"/>
                <a:gd name="T12" fmla="*/ 1925 w 2150"/>
                <a:gd name="T13" fmla="*/ 353 h 2576"/>
                <a:gd name="T14" fmla="*/ 1902 w 2150"/>
                <a:gd name="T15" fmla="*/ 507 h 2576"/>
                <a:gd name="T16" fmla="*/ 1773 w 2150"/>
                <a:gd name="T17" fmla="*/ 600 h 2576"/>
                <a:gd name="T18" fmla="*/ 1687 w 2150"/>
                <a:gd name="T19" fmla="*/ 603 h 2576"/>
                <a:gd name="T20" fmla="*/ 1570 w 2150"/>
                <a:gd name="T21" fmla="*/ 603 h 2576"/>
                <a:gd name="T22" fmla="*/ 1344 w 2150"/>
                <a:gd name="T23" fmla="*/ 567 h 2576"/>
                <a:gd name="T24" fmla="*/ 1274 w 2150"/>
                <a:gd name="T25" fmla="*/ 847 h 2576"/>
                <a:gd name="T26" fmla="*/ 1674 w 2150"/>
                <a:gd name="T27" fmla="*/ 880 h 2576"/>
                <a:gd name="T28" fmla="*/ 1769 w 2150"/>
                <a:gd name="T29" fmla="*/ 1017 h 2576"/>
                <a:gd name="T30" fmla="*/ 1751 w 2150"/>
                <a:gd name="T31" fmla="*/ 1196 h 2576"/>
                <a:gd name="T32" fmla="*/ 1766 w 2150"/>
                <a:gd name="T33" fmla="*/ 1335 h 2576"/>
                <a:gd name="T34" fmla="*/ 1864 w 2150"/>
                <a:gd name="T35" fmla="*/ 1317 h 2576"/>
                <a:gd name="T36" fmla="*/ 2080 w 2150"/>
                <a:gd name="T37" fmla="*/ 1341 h 2576"/>
                <a:gd name="T38" fmla="*/ 2150 w 2150"/>
                <a:gd name="T39" fmla="*/ 1474 h 2576"/>
                <a:gd name="T40" fmla="*/ 2103 w 2150"/>
                <a:gd name="T41" fmla="*/ 2504 h 2576"/>
                <a:gd name="T42" fmla="*/ 1893 w 2150"/>
                <a:gd name="T43" fmla="*/ 2551 h 2576"/>
                <a:gd name="T44" fmla="*/ 1760 w 2150"/>
                <a:gd name="T45" fmla="*/ 2480 h 2576"/>
                <a:gd name="T46" fmla="*/ 1710 w 2150"/>
                <a:gd name="T47" fmla="*/ 2320 h 2576"/>
                <a:gd name="T48" fmla="*/ 1627 w 2150"/>
                <a:gd name="T49" fmla="*/ 2276 h 2576"/>
                <a:gd name="T50" fmla="*/ 1492 w 2150"/>
                <a:gd name="T51" fmla="*/ 2259 h 2576"/>
                <a:gd name="T52" fmla="*/ 1361 w 2150"/>
                <a:gd name="T53" fmla="*/ 2291 h 2576"/>
                <a:gd name="T54" fmla="*/ 1320 w 2150"/>
                <a:gd name="T55" fmla="*/ 2452 h 2576"/>
                <a:gd name="T56" fmla="*/ 1202 w 2150"/>
                <a:gd name="T57" fmla="*/ 2565 h 2576"/>
                <a:gd name="T58" fmla="*/ 946 w 2150"/>
                <a:gd name="T59" fmla="*/ 2565 h 2576"/>
                <a:gd name="T60" fmla="*/ 830 w 2150"/>
                <a:gd name="T61" fmla="*/ 2452 h 2576"/>
                <a:gd name="T62" fmla="*/ 789 w 2150"/>
                <a:gd name="T63" fmla="*/ 2290 h 2576"/>
                <a:gd name="T64" fmla="*/ 658 w 2150"/>
                <a:gd name="T65" fmla="*/ 2258 h 2576"/>
                <a:gd name="T66" fmla="*/ 524 w 2150"/>
                <a:gd name="T67" fmla="*/ 2276 h 2576"/>
                <a:gd name="T68" fmla="*/ 441 w 2150"/>
                <a:gd name="T69" fmla="*/ 2320 h 2576"/>
                <a:gd name="T70" fmla="*/ 390 w 2150"/>
                <a:gd name="T71" fmla="*/ 2480 h 2576"/>
                <a:gd name="T72" fmla="*/ 258 w 2150"/>
                <a:gd name="T73" fmla="*/ 2551 h 2576"/>
                <a:gd name="T74" fmla="*/ 48 w 2150"/>
                <a:gd name="T75" fmla="*/ 2504 h 2576"/>
                <a:gd name="T76" fmla="*/ 0 w 2150"/>
                <a:gd name="T77" fmla="*/ 1474 h 2576"/>
                <a:gd name="T78" fmla="*/ 71 w 2150"/>
                <a:gd name="T79" fmla="*/ 1341 h 2576"/>
                <a:gd name="T80" fmla="*/ 286 w 2150"/>
                <a:gd name="T81" fmla="*/ 1317 h 2576"/>
                <a:gd name="T82" fmla="*/ 384 w 2150"/>
                <a:gd name="T83" fmla="*/ 1334 h 2576"/>
                <a:gd name="T84" fmla="*/ 398 w 2150"/>
                <a:gd name="T85" fmla="*/ 1196 h 2576"/>
                <a:gd name="T86" fmla="*/ 380 w 2150"/>
                <a:gd name="T87" fmla="*/ 1017 h 2576"/>
                <a:gd name="T88" fmla="*/ 476 w 2150"/>
                <a:gd name="T89" fmla="*/ 880 h 2576"/>
                <a:gd name="T90" fmla="*/ 876 w 2150"/>
                <a:gd name="T91" fmla="*/ 847 h 2576"/>
                <a:gd name="T92" fmla="*/ 800 w 2150"/>
                <a:gd name="T93" fmla="*/ 566 h 2576"/>
                <a:gd name="T94" fmla="*/ 401 w 2150"/>
                <a:gd name="T95" fmla="*/ 603 h 2576"/>
                <a:gd name="T96" fmla="*/ 275 w 2150"/>
                <a:gd name="T97" fmla="*/ 558 h 2576"/>
                <a:gd name="T98" fmla="*/ 207 w 2150"/>
                <a:gd name="T99" fmla="*/ 408 h 2576"/>
                <a:gd name="T100" fmla="*/ 252 w 2150"/>
                <a:gd name="T101" fmla="*/ 263 h 2576"/>
                <a:gd name="T102" fmla="*/ 397 w 2150"/>
                <a:gd name="T103" fmla="*/ 192 h 2576"/>
                <a:gd name="T104" fmla="*/ 472 w 2150"/>
                <a:gd name="T105" fmla="*/ 192 h 2576"/>
                <a:gd name="T106" fmla="*/ 583 w 2150"/>
                <a:gd name="T107" fmla="*/ 192 h 2576"/>
                <a:gd name="T108" fmla="*/ 826 w 2150"/>
                <a:gd name="T109" fmla="*/ 231 h 2576"/>
                <a:gd name="T110" fmla="*/ 888 w 2150"/>
                <a:gd name="T111" fmla="*/ 67 h 2576"/>
                <a:gd name="T112" fmla="*/ 995 w 2150"/>
                <a:gd name="T113" fmla="*/ 0 h 2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50" h="2576">
                  <a:moveTo>
                    <a:pt x="995" y="0"/>
                  </a:moveTo>
                  <a:lnTo>
                    <a:pt x="1154" y="0"/>
                  </a:lnTo>
                  <a:lnTo>
                    <a:pt x="1182" y="3"/>
                  </a:lnTo>
                  <a:lnTo>
                    <a:pt x="1206" y="12"/>
                  </a:lnTo>
                  <a:lnTo>
                    <a:pt x="1229" y="26"/>
                  </a:lnTo>
                  <a:lnTo>
                    <a:pt x="1247" y="45"/>
                  </a:lnTo>
                  <a:lnTo>
                    <a:pt x="1261" y="67"/>
                  </a:lnTo>
                  <a:lnTo>
                    <a:pt x="1270" y="92"/>
                  </a:lnTo>
                  <a:lnTo>
                    <a:pt x="1274" y="120"/>
                  </a:lnTo>
                  <a:lnTo>
                    <a:pt x="1274" y="200"/>
                  </a:lnTo>
                  <a:lnTo>
                    <a:pt x="1297" y="213"/>
                  </a:lnTo>
                  <a:lnTo>
                    <a:pt x="1317" y="230"/>
                  </a:lnTo>
                  <a:lnTo>
                    <a:pt x="1324" y="229"/>
                  </a:lnTo>
                  <a:lnTo>
                    <a:pt x="1517" y="195"/>
                  </a:lnTo>
                  <a:lnTo>
                    <a:pt x="1538" y="192"/>
                  </a:lnTo>
                  <a:lnTo>
                    <a:pt x="1542" y="192"/>
                  </a:lnTo>
                  <a:lnTo>
                    <a:pt x="1553" y="192"/>
                  </a:lnTo>
                  <a:lnTo>
                    <a:pt x="1570" y="192"/>
                  </a:lnTo>
                  <a:lnTo>
                    <a:pt x="1590" y="192"/>
                  </a:lnTo>
                  <a:lnTo>
                    <a:pt x="1613" y="192"/>
                  </a:lnTo>
                  <a:lnTo>
                    <a:pt x="1639" y="192"/>
                  </a:lnTo>
                  <a:lnTo>
                    <a:pt x="1663" y="192"/>
                  </a:lnTo>
                  <a:lnTo>
                    <a:pt x="1687" y="192"/>
                  </a:lnTo>
                  <a:lnTo>
                    <a:pt x="1708" y="192"/>
                  </a:lnTo>
                  <a:lnTo>
                    <a:pt x="1723" y="192"/>
                  </a:lnTo>
                  <a:lnTo>
                    <a:pt x="1734" y="192"/>
                  </a:lnTo>
                  <a:lnTo>
                    <a:pt x="1739" y="192"/>
                  </a:lnTo>
                  <a:lnTo>
                    <a:pt x="1773" y="196"/>
                  </a:lnTo>
                  <a:lnTo>
                    <a:pt x="1804" y="204"/>
                  </a:lnTo>
                  <a:lnTo>
                    <a:pt x="1835" y="219"/>
                  </a:lnTo>
                  <a:lnTo>
                    <a:pt x="1861" y="240"/>
                  </a:lnTo>
                  <a:lnTo>
                    <a:pt x="1884" y="263"/>
                  </a:lnTo>
                  <a:lnTo>
                    <a:pt x="1902" y="290"/>
                  </a:lnTo>
                  <a:lnTo>
                    <a:pt x="1917" y="321"/>
                  </a:lnTo>
                  <a:lnTo>
                    <a:pt x="1925" y="353"/>
                  </a:lnTo>
                  <a:lnTo>
                    <a:pt x="1929" y="389"/>
                  </a:lnTo>
                  <a:lnTo>
                    <a:pt x="1929" y="408"/>
                  </a:lnTo>
                  <a:lnTo>
                    <a:pt x="1925" y="443"/>
                  </a:lnTo>
                  <a:lnTo>
                    <a:pt x="1917" y="475"/>
                  </a:lnTo>
                  <a:lnTo>
                    <a:pt x="1902" y="507"/>
                  </a:lnTo>
                  <a:lnTo>
                    <a:pt x="1884" y="533"/>
                  </a:lnTo>
                  <a:lnTo>
                    <a:pt x="1861" y="558"/>
                  </a:lnTo>
                  <a:lnTo>
                    <a:pt x="1835" y="577"/>
                  </a:lnTo>
                  <a:lnTo>
                    <a:pt x="1804" y="591"/>
                  </a:lnTo>
                  <a:lnTo>
                    <a:pt x="1773" y="600"/>
                  </a:lnTo>
                  <a:lnTo>
                    <a:pt x="1739" y="603"/>
                  </a:lnTo>
                  <a:lnTo>
                    <a:pt x="1734" y="603"/>
                  </a:lnTo>
                  <a:lnTo>
                    <a:pt x="1723" y="603"/>
                  </a:lnTo>
                  <a:lnTo>
                    <a:pt x="1708" y="603"/>
                  </a:lnTo>
                  <a:lnTo>
                    <a:pt x="1687" y="603"/>
                  </a:lnTo>
                  <a:lnTo>
                    <a:pt x="1663" y="603"/>
                  </a:lnTo>
                  <a:lnTo>
                    <a:pt x="1639" y="603"/>
                  </a:lnTo>
                  <a:lnTo>
                    <a:pt x="1613" y="603"/>
                  </a:lnTo>
                  <a:lnTo>
                    <a:pt x="1590" y="603"/>
                  </a:lnTo>
                  <a:lnTo>
                    <a:pt x="1570" y="603"/>
                  </a:lnTo>
                  <a:lnTo>
                    <a:pt x="1553" y="603"/>
                  </a:lnTo>
                  <a:lnTo>
                    <a:pt x="1542" y="603"/>
                  </a:lnTo>
                  <a:lnTo>
                    <a:pt x="1537" y="603"/>
                  </a:lnTo>
                  <a:lnTo>
                    <a:pt x="1514" y="601"/>
                  </a:lnTo>
                  <a:lnTo>
                    <a:pt x="1344" y="567"/>
                  </a:lnTo>
                  <a:lnTo>
                    <a:pt x="1324" y="593"/>
                  </a:lnTo>
                  <a:lnTo>
                    <a:pt x="1300" y="613"/>
                  </a:lnTo>
                  <a:lnTo>
                    <a:pt x="1274" y="630"/>
                  </a:lnTo>
                  <a:lnTo>
                    <a:pt x="1274" y="840"/>
                  </a:lnTo>
                  <a:lnTo>
                    <a:pt x="1274" y="847"/>
                  </a:lnTo>
                  <a:lnTo>
                    <a:pt x="1272" y="853"/>
                  </a:lnTo>
                  <a:lnTo>
                    <a:pt x="1573" y="853"/>
                  </a:lnTo>
                  <a:lnTo>
                    <a:pt x="1610" y="856"/>
                  </a:lnTo>
                  <a:lnTo>
                    <a:pt x="1642" y="866"/>
                  </a:lnTo>
                  <a:lnTo>
                    <a:pt x="1674" y="880"/>
                  </a:lnTo>
                  <a:lnTo>
                    <a:pt x="1702" y="900"/>
                  </a:lnTo>
                  <a:lnTo>
                    <a:pt x="1726" y="924"/>
                  </a:lnTo>
                  <a:lnTo>
                    <a:pt x="1745" y="952"/>
                  </a:lnTo>
                  <a:lnTo>
                    <a:pt x="1761" y="983"/>
                  </a:lnTo>
                  <a:lnTo>
                    <a:pt x="1769" y="1017"/>
                  </a:lnTo>
                  <a:lnTo>
                    <a:pt x="1773" y="1052"/>
                  </a:lnTo>
                  <a:lnTo>
                    <a:pt x="1773" y="1105"/>
                  </a:lnTo>
                  <a:lnTo>
                    <a:pt x="1771" y="1138"/>
                  </a:lnTo>
                  <a:lnTo>
                    <a:pt x="1763" y="1168"/>
                  </a:lnTo>
                  <a:lnTo>
                    <a:pt x="1751" y="1196"/>
                  </a:lnTo>
                  <a:lnTo>
                    <a:pt x="1735" y="1223"/>
                  </a:lnTo>
                  <a:lnTo>
                    <a:pt x="1715" y="1246"/>
                  </a:lnTo>
                  <a:lnTo>
                    <a:pt x="1737" y="1272"/>
                  </a:lnTo>
                  <a:lnTo>
                    <a:pt x="1754" y="1302"/>
                  </a:lnTo>
                  <a:lnTo>
                    <a:pt x="1766" y="1335"/>
                  </a:lnTo>
                  <a:lnTo>
                    <a:pt x="1772" y="1371"/>
                  </a:lnTo>
                  <a:lnTo>
                    <a:pt x="1791" y="1352"/>
                  </a:lnTo>
                  <a:lnTo>
                    <a:pt x="1813" y="1336"/>
                  </a:lnTo>
                  <a:lnTo>
                    <a:pt x="1837" y="1324"/>
                  </a:lnTo>
                  <a:lnTo>
                    <a:pt x="1864" y="1317"/>
                  </a:lnTo>
                  <a:lnTo>
                    <a:pt x="1893" y="1314"/>
                  </a:lnTo>
                  <a:lnTo>
                    <a:pt x="1991" y="1314"/>
                  </a:lnTo>
                  <a:lnTo>
                    <a:pt x="2023" y="1317"/>
                  </a:lnTo>
                  <a:lnTo>
                    <a:pt x="2052" y="1327"/>
                  </a:lnTo>
                  <a:lnTo>
                    <a:pt x="2080" y="1341"/>
                  </a:lnTo>
                  <a:lnTo>
                    <a:pt x="2103" y="1360"/>
                  </a:lnTo>
                  <a:lnTo>
                    <a:pt x="2122" y="1385"/>
                  </a:lnTo>
                  <a:lnTo>
                    <a:pt x="2138" y="1411"/>
                  </a:lnTo>
                  <a:lnTo>
                    <a:pt x="2147" y="1441"/>
                  </a:lnTo>
                  <a:lnTo>
                    <a:pt x="2150" y="1474"/>
                  </a:lnTo>
                  <a:lnTo>
                    <a:pt x="2150" y="2392"/>
                  </a:lnTo>
                  <a:lnTo>
                    <a:pt x="2147" y="2423"/>
                  </a:lnTo>
                  <a:lnTo>
                    <a:pt x="2138" y="2453"/>
                  </a:lnTo>
                  <a:lnTo>
                    <a:pt x="2122" y="2480"/>
                  </a:lnTo>
                  <a:lnTo>
                    <a:pt x="2103" y="2504"/>
                  </a:lnTo>
                  <a:lnTo>
                    <a:pt x="2080" y="2524"/>
                  </a:lnTo>
                  <a:lnTo>
                    <a:pt x="2052" y="2538"/>
                  </a:lnTo>
                  <a:lnTo>
                    <a:pt x="2023" y="2548"/>
                  </a:lnTo>
                  <a:lnTo>
                    <a:pt x="1991" y="2551"/>
                  </a:lnTo>
                  <a:lnTo>
                    <a:pt x="1893" y="2551"/>
                  </a:lnTo>
                  <a:lnTo>
                    <a:pt x="1860" y="2548"/>
                  </a:lnTo>
                  <a:lnTo>
                    <a:pt x="1830" y="2538"/>
                  </a:lnTo>
                  <a:lnTo>
                    <a:pt x="1803" y="2524"/>
                  </a:lnTo>
                  <a:lnTo>
                    <a:pt x="1780" y="2504"/>
                  </a:lnTo>
                  <a:lnTo>
                    <a:pt x="1760" y="2480"/>
                  </a:lnTo>
                  <a:lnTo>
                    <a:pt x="1745" y="2453"/>
                  </a:lnTo>
                  <a:lnTo>
                    <a:pt x="1737" y="2423"/>
                  </a:lnTo>
                  <a:lnTo>
                    <a:pt x="1733" y="2392"/>
                  </a:lnTo>
                  <a:lnTo>
                    <a:pt x="1733" y="2323"/>
                  </a:lnTo>
                  <a:lnTo>
                    <a:pt x="1710" y="2320"/>
                  </a:lnTo>
                  <a:lnTo>
                    <a:pt x="1688" y="2314"/>
                  </a:lnTo>
                  <a:lnTo>
                    <a:pt x="1669" y="2305"/>
                  </a:lnTo>
                  <a:lnTo>
                    <a:pt x="1651" y="2290"/>
                  </a:lnTo>
                  <a:lnTo>
                    <a:pt x="1641" y="2283"/>
                  </a:lnTo>
                  <a:lnTo>
                    <a:pt x="1627" y="2276"/>
                  </a:lnTo>
                  <a:lnTo>
                    <a:pt x="1606" y="2268"/>
                  </a:lnTo>
                  <a:lnTo>
                    <a:pt x="1583" y="2262"/>
                  </a:lnTo>
                  <a:lnTo>
                    <a:pt x="1554" y="2259"/>
                  </a:lnTo>
                  <a:lnTo>
                    <a:pt x="1523" y="2256"/>
                  </a:lnTo>
                  <a:lnTo>
                    <a:pt x="1492" y="2259"/>
                  </a:lnTo>
                  <a:lnTo>
                    <a:pt x="1463" y="2262"/>
                  </a:lnTo>
                  <a:lnTo>
                    <a:pt x="1437" y="2270"/>
                  </a:lnTo>
                  <a:lnTo>
                    <a:pt x="1414" y="2278"/>
                  </a:lnTo>
                  <a:lnTo>
                    <a:pt x="1387" y="2288"/>
                  </a:lnTo>
                  <a:lnTo>
                    <a:pt x="1361" y="2291"/>
                  </a:lnTo>
                  <a:lnTo>
                    <a:pt x="1353" y="2290"/>
                  </a:lnTo>
                  <a:lnTo>
                    <a:pt x="1346" y="2290"/>
                  </a:lnTo>
                  <a:lnTo>
                    <a:pt x="1334" y="2386"/>
                  </a:lnTo>
                  <a:lnTo>
                    <a:pt x="1329" y="2420"/>
                  </a:lnTo>
                  <a:lnTo>
                    <a:pt x="1320" y="2452"/>
                  </a:lnTo>
                  <a:lnTo>
                    <a:pt x="1304" y="2481"/>
                  </a:lnTo>
                  <a:lnTo>
                    <a:pt x="1284" y="2508"/>
                  </a:lnTo>
                  <a:lnTo>
                    <a:pt x="1260" y="2531"/>
                  </a:lnTo>
                  <a:lnTo>
                    <a:pt x="1234" y="2550"/>
                  </a:lnTo>
                  <a:lnTo>
                    <a:pt x="1202" y="2565"/>
                  </a:lnTo>
                  <a:lnTo>
                    <a:pt x="1170" y="2573"/>
                  </a:lnTo>
                  <a:lnTo>
                    <a:pt x="1135" y="2576"/>
                  </a:lnTo>
                  <a:lnTo>
                    <a:pt x="1014" y="2576"/>
                  </a:lnTo>
                  <a:lnTo>
                    <a:pt x="980" y="2573"/>
                  </a:lnTo>
                  <a:lnTo>
                    <a:pt x="946" y="2565"/>
                  </a:lnTo>
                  <a:lnTo>
                    <a:pt x="916" y="2550"/>
                  </a:lnTo>
                  <a:lnTo>
                    <a:pt x="889" y="2531"/>
                  </a:lnTo>
                  <a:lnTo>
                    <a:pt x="865" y="2508"/>
                  </a:lnTo>
                  <a:lnTo>
                    <a:pt x="844" y="2481"/>
                  </a:lnTo>
                  <a:lnTo>
                    <a:pt x="830" y="2452"/>
                  </a:lnTo>
                  <a:lnTo>
                    <a:pt x="819" y="2420"/>
                  </a:lnTo>
                  <a:lnTo>
                    <a:pt x="815" y="2386"/>
                  </a:lnTo>
                  <a:lnTo>
                    <a:pt x="803" y="2289"/>
                  </a:lnTo>
                  <a:lnTo>
                    <a:pt x="796" y="2290"/>
                  </a:lnTo>
                  <a:lnTo>
                    <a:pt x="789" y="2290"/>
                  </a:lnTo>
                  <a:lnTo>
                    <a:pt x="762" y="2288"/>
                  </a:lnTo>
                  <a:lnTo>
                    <a:pt x="737" y="2278"/>
                  </a:lnTo>
                  <a:lnTo>
                    <a:pt x="714" y="2270"/>
                  </a:lnTo>
                  <a:lnTo>
                    <a:pt x="687" y="2262"/>
                  </a:lnTo>
                  <a:lnTo>
                    <a:pt x="658" y="2258"/>
                  </a:lnTo>
                  <a:lnTo>
                    <a:pt x="628" y="2256"/>
                  </a:lnTo>
                  <a:lnTo>
                    <a:pt x="595" y="2259"/>
                  </a:lnTo>
                  <a:lnTo>
                    <a:pt x="567" y="2262"/>
                  </a:lnTo>
                  <a:lnTo>
                    <a:pt x="543" y="2268"/>
                  </a:lnTo>
                  <a:lnTo>
                    <a:pt x="524" y="2276"/>
                  </a:lnTo>
                  <a:lnTo>
                    <a:pt x="509" y="2283"/>
                  </a:lnTo>
                  <a:lnTo>
                    <a:pt x="500" y="2290"/>
                  </a:lnTo>
                  <a:lnTo>
                    <a:pt x="482" y="2305"/>
                  </a:lnTo>
                  <a:lnTo>
                    <a:pt x="461" y="2314"/>
                  </a:lnTo>
                  <a:lnTo>
                    <a:pt x="441" y="2320"/>
                  </a:lnTo>
                  <a:lnTo>
                    <a:pt x="418" y="2323"/>
                  </a:lnTo>
                  <a:lnTo>
                    <a:pt x="418" y="2392"/>
                  </a:lnTo>
                  <a:lnTo>
                    <a:pt x="414" y="2423"/>
                  </a:lnTo>
                  <a:lnTo>
                    <a:pt x="405" y="2453"/>
                  </a:lnTo>
                  <a:lnTo>
                    <a:pt x="390" y="2480"/>
                  </a:lnTo>
                  <a:lnTo>
                    <a:pt x="370" y="2504"/>
                  </a:lnTo>
                  <a:lnTo>
                    <a:pt x="347" y="2524"/>
                  </a:lnTo>
                  <a:lnTo>
                    <a:pt x="320" y="2538"/>
                  </a:lnTo>
                  <a:lnTo>
                    <a:pt x="291" y="2548"/>
                  </a:lnTo>
                  <a:lnTo>
                    <a:pt x="258" y="2551"/>
                  </a:lnTo>
                  <a:lnTo>
                    <a:pt x="160" y="2551"/>
                  </a:lnTo>
                  <a:lnTo>
                    <a:pt x="127" y="2548"/>
                  </a:lnTo>
                  <a:lnTo>
                    <a:pt x="98" y="2538"/>
                  </a:lnTo>
                  <a:lnTo>
                    <a:pt x="71" y="2524"/>
                  </a:lnTo>
                  <a:lnTo>
                    <a:pt x="48" y="2504"/>
                  </a:lnTo>
                  <a:lnTo>
                    <a:pt x="27" y="2480"/>
                  </a:lnTo>
                  <a:lnTo>
                    <a:pt x="12" y="2453"/>
                  </a:lnTo>
                  <a:lnTo>
                    <a:pt x="4" y="2423"/>
                  </a:lnTo>
                  <a:lnTo>
                    <a:pt x="0" y="2392"/>
                  </a:lnTo>
                  <a:lnTo>
                    <a:pt x="0" y="1474"/>
                  </a:lnTo>
                  <a:lnTo>
                    <a:pt x="4" y="1441"/>
                  </a:lnTo>
                  <a:lnTo>
                    <a:pt x="12" y="1411"/>
                  </a:lnTo>
                  <a:lnTo>
                    <a:pt x="27" y="1385"/>
                  </a:lnTo>
                  <a:lnTo>
                    <a:pt x="48" y="1360"/>
                  </a:lnTo>
                  <a:lnTo>
                    <a:pt x="71" y="1341"/>
                  </a:lnTo>
                  <a:lnTo>
                    <a:pt x="98" y="1327"/>
                  </a:lnTo>
                  <a:lnTo>
                    <a:pt x="127" y="1317"/>
                  </a:lnTo>
                  <a:lnTo>
                    <a:pt x="160" y="1314"/>
                  </a:lnTo>
                  <a:lnTo>
                    <a:pt x="258" y="1314"/>
                  </a:lnTo>
                  <a:lnTo>
                    <a:pt x="286" y="1317"/>
                  </a:lnTo>
                  <a:lnTo>
                    <a:pt x="312" y="1324"/>
                  </a:lnTo>
                  <a:lnTo>
                    <a:pt x="337" y="1335"/>
                  </a:lnTo>
                  <a:lnTo>
                    <a:pt x="358" y="1351"/>
                  </a:lnTo>
                  <a:lnTo>
                    <a:pt x="378" y="1370"/>
                  </a:lnTo>
                  <a:lnTo>
                    <a:pt x="384" y="1334"/>
                  </a:lnTo>
                  <a:lnTo>
                    <a:pt x="396" y="1301"/>
                  </a:lnTo>
                  <a:lnTo>
                    <a:pt x="413" y="1272"/>
                  </a:lnTo>
                  <a:lnTo>
                    <a:pt x="434" y="1246"/>
                  </a:lnTo>
                  <a:lnTo>
                    <a:pt x="414" y="1223"/>
                  </a:lnTo>
                  <a:lnTo>
                    <a:pt x="398" y="1196"/>
                  </a:lnTo>
                  <a:lnTo>
                    <a:pt x="386" y="1168"/>
                  </a:lnTo>
                  <a:lnTo>
                    <a:pt x="379" y="1138"/>
                  </a:lnTo>
                  <a:lnTo>
                    <a:pt x="376" y="1105"/>
                  </a:lnTo>
                  <a:lnTo>
                    <a:pt x="376" y="1052"/>
                  </a:lnTo>
                  <a:lnTo>
                    <a:pt x="380" y="1017"/>
                  </a:lnTo>
                  <a:lnTo>
                    <a:pt x="389" y="983"/>
                  </a:lnTo>
                  <a:lnTo>
                    <a:pt x="403" y="952"/>
                  </a:lnTo>
                  <a:lnTo>
                    <a:pt x="424" y="924"/>
                  </a:lnTo>
                  <a:lnTo>
                    <a:pt x="448" y="900"/>
                  </a:lnTo>
                  <a:lnTo>
                    <a:pt x="476" y="880"/>
                  </a:lnTo>
                  <a:lnTo>
                    <a:pt x="506" y="866"/>
                  </a:lnTo>
                  <a:lnTo>
                    <a:pt x="540" y="856"/>
                  </a:lnTo>
                  <a:lnTo>
                    <a:pt x="576" y="853"/>
                  </a:lnTo>
                  <a:lnTo>
                    <a:pt x="877" y="853"/>
                  </a:lnTo>
                  <a:lnTo>
                    <a:pt x="876" y="847"/>
                  </a:lnTo>
                  <a:lnTo>
                    <a:pt x="876" y="840"/>
                  </a:lnTo>
                  <a:lnTo>
                    <a:pt x="876" y="633"/>
                  </a:lnTo>
                  <a:lnTo>
                    <a:pt x="846" y="616"/>
                  </a:lnTo>
                  <a:lnTo>
                    <a:pt x="820" y="593"/>
                  </a:lnTo>
                  <a:lnTo>
                    <a:pt x="800" y="566"/>
                  </a:lnTo>
                  <a:lnTo>
                    <a:pt x="621" y="601"/>
                  </a:lnTo>
                  <a:lnTo>
                    <a:pt x="598" y="603"/>
                  </a:lnTo>
                  <a:lnTo>
                    <a:pt x="428" y="603"/>
                  </a:lnTo>
                  <a:lnTo>
                    <a:pt x="411" y="603"/>
                  </a:lnTo>
                  <a:lnTo>
                    <a:pt x="401" y="603"/>
                  </a:lnTo>
                  <a:lnTo>
                    <a:pt x="397" y="603"/>
                  </a:lnTo>
                  <a:lnTo>
                    <a:pt x="363" y="600"/>
                  </a:lnTo>
                  <a:lnTo>
                    <a:pt x="330" y="591"/>
                  </a:lnTo>
                  <a:lnTo>
                    <a:pt x="301" y="577"/>
                  </a:lnTo>
                  <a:lnTo>
                    <a:pt x="275" y="558"/>
                  </a:lnTo>
                  <a:lnTo>
                    <a:pt x="252" y="533"/>
                  </a:lnTo>
                  <a:lnTo>
                    <a:pt x="233" y="507"/>
                  </a:lnTo>
                  <a:lnTo>
                    <a:pt x="219" y="475"/>
                  </a:lnTo>
                  <a:lnTo>
                    <a:pt x="210" y="443"/>
                  </a:lnTo>
                  <a:lnTo>
                    <a:pt x="207" y="408"/>
                  </a:lnTo>
                  <a:lnTo>
                    <a:pt x="207" y="389"/>
                  </a:lnTo>
                  <a:lnTo>
                    <a:pt x="210" y="353"/>
                  </a:lnTo>
                  <a:lnTo>
                    <a:pt x="219" y="321"/>
                  </a:lnTo>
                  <a:lnTo>
                    <a:pt x="233" y="290"/>
                  </a:lnTo>
                  <a:lnTo>
                    <a:pt x="252" y="263"/>
                  </a:lnTo>
                  <a:lnTo>
                    <a:pt x="275" y="240"/>
                  </a:lnTo>
                  <a:lnTo>
                    <a:pt x="301" y="219"/>
                  </a:lnTo>
                  <a:lnTo>
                    <a:pt x="330" y="204"/>
                  </a:lnTo>
                  <a:lnTo>
                    <a:pt x="363" y="196"/>
                  </a:lnTo>
                  <a:lnTo>
                    <a:pt x="397" y="192"/>
                  </a:lnTo>
                  <a:lnTo>
                    <a:pt x="401" y="192"/>
                  </a:lnTo>
                  <a:lnTo>
                    <a:pt x="411" y="192"/>
                  </a:lnTo>
                  <a:lnTo>
                    <a:pt x="428" y="192"/>
                  </a:lnTo>
                  <a:lnTo>
                    <a:pt x="449" y="192"/>
                  </a:lnTo>
                  <a:lnTo>
                    <a:pt x="472" y="192"/>
                  </a:lnTo>
                  <a:lnTo>
                    <a:pt x="497" y="192"/>
                  </a:lnTo>
                  <a:lnTo>
                    <a:pt x="522" y="192"/>
                  </a:lnTo>
                  <a:lnTo>
                    <a:pt x="546" y="192"/>
                  </a:lnTo>
                  <a:lnTo>
                    <a:pt x="566" y="192"/>
                  </a:lnTo>
                  <a:lnTo>
                    <a:pt x="583" y="192"/>
                  </a:lnTo>
                  <a:lnTo>
                    <a:pt x="594" y="192"/>
                  </a:lnTo>
                  <a:lnTo>
                    <a:pt x="598" y="192"/>
                  </a:lnTo>
                  <a:lnTo>
                    <a:pt x="618" y="195"/>
                  </a:lnTo>
                  <a:lnTo>
                    <a:pt x="819" y="230"/>
                  </a:lnTo>
                  <a:lnTo>
                    <a:pt x="826" y="231"/>
                  </a:lnTo>
                  <a:lnTo>
                    <a:pt x="849" y="213"/>
                  </a:lnTo>
                  <a:lnTo>
                    <a:pt x="876" y="197"/>
                  </a:lnTo>
                  <a:lnTo>
                    <a:pt x="876" y="120"/>
                  </a:lnTo>
                  <a:lnTo>
                    <a:pt x="878" y="92"/>
                  </a:lnTo>
                  <a:lnTo>
                    <a:pt x="888" y="67"/>
                  </a:lnTo>
                  <a:lnTo>
                    <a:pt x="902" y="45"/>
                  </a:lnTo>
                  <a:lnTo>
                    <a:pt x="921" y="26"/>
                  </a:lnTo>
                  <a:lnTo>
                    <a:pt x="942" y="12"/>
                  </a:lnTo>
                  <a:lnTo>
                    <a:pt x="968" y="3"/>
                  </a:lnTo>
                  <a:lnTo>
                    <a:pt x="995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 noEditPoints="1"/>
            </p:cNvSpPr>
            <p:nvPr/>
          </p:nvSpPr>
          <p:spPr bwMode="auto">
            <a:xfrm>
              <a:off x="4967199" y="2867332"/>
              <a:ext cx="354236" cy="171751"/>
            </a:xfrm>
            <a:custGeom>
              <a:avLst/>
              <a:gdLst>
                <a:gd name="T0" fmla="*/ 827 w 1482"/>
                <a:gd name="T1" fmla="*/ 487 h 720"/>
                <a:gd name="T2" fmla="*/ 668 w 1482"/>
                <a:gd name="T3" fmla="*/ 720 h 720"/>
                <a:gd name="T4" fmla="*/ 1211 w 1482"/>
                <a:gd name="T5" fmla="*/ 192 h 720"/>
                <a:gd name="T6" fmla="*/ 1214 w 1482"/>
                <a:gd name="T7" fmla="*/ 192 h 720"/>
                <a:gd name="T8" fmla="*/ 1412 w 1482"/>
                <a:gd name="T9" fmla="*/ 192 h 720"/>
                <a:gd name="T10" fmla="*/ 1447 w 1482"/>
                <a:gd name="T11" fmla="*/ 203 h 720"/>
                <a:gd name="T12" fmla="*/ 1473 w 1482"/>
                <a:gd name="T13" fmla="*/ 231 h 720"/>
                <a:gd name="T14" fmla="*/ 1482 w 1482"/>
                <a:gd name="T15" fmla="*/ 269 h 720"/>
                <a:gd name="T16" fmla="*/ 1480 w 1482"/>
                <a:gd name="T17" fmla="*/ 308 h 720"/>
                <a:gd name="T18" fmla="*/ 1462 w 1482"/>
                <a:gd name="T19" fmla="*/ 341 h 720"/>
                <a:gd name="T20" fmla="*/ 1430 w 1482"/>
                <a:gd name="T21" fmla="*/ 361 h 720"/>
                <a:gd name="T22" fmla="*/ 1216 w 1482"/>
                <a:gd name="T23" fmla="*/ 364 h 720"/>
                <a:gd name="T24" fmla="*/ 1211 w 1482"/>
                <a:gd name="T25" fmla="*/ 364 h 720"/>
                <a:gd name="T26" fmla="*/ 1204 w 1482"/>
                <a:gd name="T27" fmla="*/ 363 h 720"/>
                <a:gd name="T28" fmla="*/ 1019 w 1482"/>
                <a:gd name="T29" fmla="*/ 326 h 720"/>
                <a:gd name="T30" fmla="*/ 1019 w 1482"/>
                <a:gd name="T31" fmla="*/ 231 h 720"/>
                <a:gd name="T32" fmla="*/ 1211 w 1482"/>
                <a:gd name="T33" fmla="*/ 192 h 720"/>
                <a:gd name="T34" fmla="*/ 265 w 1482"/>
                <a:gd name="T35" fmla="*/ 192 h 720"/>
                <a:gd name="T36" fmla="*/ 271 w 1482"/>
                <a:gd name="T37" fmla="*/ 193 h 720"/>
                <a:gd name="T38" fmla="*/ 471 w 1482"/>
                <a:gd name="T39" fmla="*/ 228 h 720"/>
                <a:gd name="T40" fmla="*/ 470 w 1482"/>
                <a:gd name="T41" fmla="*/ 234 h 720"/>
                <a:gd name="T42" fmla="*/ 280 w 1482"/>
                <a:gd name="T43" fmla="*/ 363 h 720"/>
                <a:gd name="T44" fmla="*/ 271 w 1482"/>
                <a:gd name="T45" fmla="*/ 364 h 720"/>
                <a:gd name="T46" fmla="*/ 268 w 1482"/>
                <a:gd name="T47" fmla="*/ 364 h 720"/>
                <a:gd name="T48" fmla="*/ 70 w 1482"/>
                <a:gd name="T49" fmla="*/ 364 h 720"/>
                <a:gd name="T50" fmla="*/ 35 w 1482"/>
                <a:gd name="T51" fmla="*/ 353 h 720"/>
                <a:gd name="T52" fmla="*/ 10 w 1482"/>
                <a:gd name="T53" fmla="*/ 326 h 720"/>
                <a:gd name="T54" fmla="*/ 0 w 1482"/>
                <a:gd name="T55" fmla="*/ 288 h 720"/>
                <a:gd name="T56" fmla="*/ 2 w 1482"/>
                <a:gd name="T57" fmla="*/ 249 h 720"/>
                <a:gd name="T58" fmla="*/ 20 w 1482"/>
                <a:gd name="T59" fmla="*/ 215 h 720"/>
                <a:gd name="T60" fmla="*/ 51 w 1482"/>
                <a:gd name="T61" fmla="*/ 196 h 720"/>
                <a:gd name="T62" fmla="*/ 621 w 1482"/>
                <a:gd name="T63" fmla="*/ 181 h 720"/>
                <a:gd name="T64" fmla="*/ 886 w 1482"/>
                <a:gd name="T65" fmla="*/ 185 h 720"/>
                <a:gd name="T66" fmla="*/ 914 w 1482"/>
                <a:gd name="T67" fmla="*/ 203 h 720"/>
                <a:gd name="T68" fmla="*/ 925 w 1482"/>
                <a:gd name="T69" fmla="*/ 234 h 720"/>
                <a:gd name="T70" fmla="*/ 921 w 1482"/>
                <a:gd name="T71" fmla="*/ 372 h 720"/>
                <a:gd name="T72" fmla="*/ 902 w 1482"/>
                <a:gd name="T73" fmla="*/ 398 h 720"/>
                <a:gd name="T74" fmla="*/ 869 w 1482"/>
                <a:gd name="T75" fmla="*/ 409 h 720"/>
                <a:gd name="T76" fmla="*/ 603 w 1482"/>
                <a:gd name="T77" fmla="*/ 406 h 720"/>
                <a:gd name="T78" fmla="*/ 577 w 1482"/>
                <a:gd name="T79" fmla="*/ 387 h 720"/>
                <a:gd name="T80" fmla="*/ 566 w 1482"/>
                <a:gd name="T81" fmla="*/ 355 h 720"/>
                <a:gd name="T82" fmla="*/ 568 w 1482"/>
                <a:gd name="T83" fmla="*/ 217 h 720"/>
                <a:gd name="T84" fmla="*/ 589 w 1482"/>
                <a:gd name="T85" fmla="*/ 192 h 720"/>
                <a:gd name="T86" fmla="*/ 621 w 1482"/>
                <a:gd name="T87" fmla="*/ 181 h 720"/>
                <a:gd name="T88" fmla="*/ 827 w 1482"/>
                <a:gd name="T89" fmla="*/ 0 h 720"/>
                <a:gd name="T90" fmla="*/ 668 w 1482"/>
                <a:gd name="T91" fmla="*/ 103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82" h="720">
                  <a:moveTo>
                    <a:pt x="668" y="487"/>
                  </a:moveTo>
                  <a:lnTo>
                    <a:pt x="827" y="487"/>
                  </a:lnTo>
                  <a:lnTo>
                    <a:pt x="827" y="720"/>
                  </a:lnTo>
                  <a:lnTo>
                    <a:pt x="668" y="720"/>
                  </a:lnTo>
                  <a:lnTo>
                    <a:pt x="668" y="487"/>
                  </a:lnTo>
                  <a:close/>
                  <a:moveTo>
                    <a:pt x="1211" y="192"/>
                  </a:moveTo>
                  <a:lnTo>
                    <a:pt x="1211" y="193"/>
                  </a:lnTo>
                  <a:lnTo>
                    <a:pt x="1214" y="192"/>
                  </a:lnTo>
                  <a:lnTo>
                    <a:pt x="1216" y="192"/>
                  </a:lnTo>
                  <a:lnTo>
                    <a:pt x="1412" y="192"/>
                  </a:lnTo>
                  <a:lnTo>
                    <a:pt x="1430" y="196"/>
                  </a:lnTo>
                  <a:lnTo>
                    <a:pt x="1447" y="203"/>
                  </a:lnTo>
                  <a:lnTo>
                    <a:pt x="1462" y="215"/>
                  </a:lnTo>
                  <a:lnTo>
                    <a:pt x="1473" y="231"/>
                  </a:lnTo>
                  <a:lnTo>
                    <a:pt x="1480" y="249"/>
                  </a:lnTo>
                  <a:lnTo>
                    <a:pt x="1482" y="269"/>
                  </a:lnTo>
                  <a:lnTo>
                    <a:pt x="1482" y="288"/>
                  </a:lnTo>
                  <a:lnTo>
                    <a:pt x="1480" y="308"/>
                  </a:lnTo>
                  <a:lnTo>
                    <a:pt x="1473" y="326"/>
                  </a:lnTo>
                  <a:lnTo>
                    <a:pt x="1462" y="341"/>
                  </a:lnTo>
                  <a:lnTo>
                    <a:pt x="1447" y="353"/>
                  </a:lnTo>
                  <a:lnTo>
                    <a:pt x="1430" y="361"/>
                  </a:lnTo>
                  <a:lnTo>
                    <a:pt x="1412" y="364"/>
                  </a:lnTo>
                  <a:lnTo>
                    <a:pt x="1216" y="364"/>
                  </a:lnTo>
                  <a:lnTo>
                    <a:pt x="1214" y="364"/>
                  </a:lnTo>
                  <a:lnTo>
                    <a:pt x="1211" y="364"/>
                  </a:lnTo>
                  <a:lnTo>
                    <a:pt x="1211" y="364"/>
                  </a:lnTo>
                  <a:lnTo>
                    <a:pt x="1204" y="363"/>
                  </a:lnTo>
                  <a:lnTo>
                    <a:pt x="1202" y="363"/>
                  </a:lnTo>
                  <a:lnTo>
                    <a:pt x="1019" y="326"/>
                  </a:lnTo>
                  <a:lnTo>
                    <a:pt x="1019" y="234"/>
                  </a:lnTo>
                  <a:lnTo>
                    <a:pt x="1019" y="231"/>
                  </a:lnTo>
                  <a:lnTo>
                    <a:pt x="1019" y="226"/>
                  </a:lnTo>
                  <a:lnTo>
                    <a:pt x="1211" y="192"/>
                  </a:lnTo>
                  <a:close/>
                  <a:moveTo>
                    <a:pt x="70" y="192"/>
                  </a:moveTo>
                  <a:lnTo>
                    <a:pt x="265" y="192"/>
                  </a:lnTo>
                  <a:lnTo>
                    <a:pt x="268" y="192"/>
                  </a:lnTo>
                  <a:lnTo>
                    <a:pt x="271" y="193"/>
                  </a:lnTo>
                  <a:lnTo>
                    <a:pt x="271" y="192"/>
                  </a:lnTo>
                  <a:lnTo>
                    <a:pt x="471" y="228"/>
                  </a:lnTo>
                  <a:lnTo>
                    <a:pt x="471" y="231"/>
                  </a:lnTo>
                  <a:lnTo>
                    <a:pt x="470" y="234"/>
                  </a:lnTo>
                  <a:lnTo>
                    <a:pt x="470" y="325"/>
                  </a:lnTo>
                  <a:lnTo>
                    <a:pt x="280" y="363"/>
                  </a:lnTo>
                  <a:lnTo>
                    <a:pt x="278" y="363"/>
                  </a:lnTo>
                  <a:lnTo>
                    <a:pt x="271" y="364"/>
                  </a:lnTo>
                  <a:lnTo>
                    <a:pt x="271" y="364"/>
                  </a:lnTo>
                  <a:lnTo>
                    <a:pt x="268" y="364"/>
                  </a:lnTo>
                  <a:lnTo>
                    <a:pt x="265" y="364"/>
                  </a:lnTo>
                  <a:lnTo>
                    <a:pt x="70" y="364"/>
                  </a:lnTo>
                  <a:lnTo>
                    <a:pt x="51" y="361"/>
                  </a:lnTo>
                  <a:lnTo>
                    <a:pt x="35" y="353"/>
                  </a:lnTo>
                  <a:lnTo>
                    <a:pt x="20" y="341"/>
                  </a:lnTo>
                  <a:lnTo>
                    <a:pt x="10" y="326"/>
                  </a:lnTo>
                  <a:lnTo>
                    <a:pt x="2" y="308"/>
                  </a:lnTo>
                  <a:lnTo>
                    <a:pt x="0" y="288"/>
                  </a:lnTo>
                  <a:lnTo>
                    <a:pt x="0" y="269"/>
                  </a:lnTo>
                  <a:lnTo>
                    <a:pt x="2" y="249"/>
                  </a:lnTo>
                  <a:lnTo>
                    <a:pt x="10" y="231"/>
                  </a:lnTo>
                  <a:lnTo>
                    <a:pt x="20" y="215"/>
                  </a:lnTo>
                  <a:lnTo>
                    <a:pt x="35" y="203"/>
                  </a:lnTo>
                  <a:lnTo>
                    <a:pt x="51" y="196"/>
                  </a:lnTo>
                  <a:lnTo>
                    <a:pt x="70" y="192"/>
                  </a:lnTo>
                  <a:close/>
                  <a:moveTo>
                    <a:pt x="621" y="181"/>
                  </a:moveTo>
                  <a:lnTo>
                    <a:pt x="869" y="181"/>
                  </a:lnTo>
                  <a:lnTo>
                    <a:pt x="886" y="185"/>
                  </a:lnTo>
                  <a:lnTo>
                    <a:pt x="902" y="192"/>
                  </a:lnTo>
                  <a:lnTo>
                    <a:pt x="914" y="203"/>
                  </a:lnTo>
                  <a:lnTo>
                    <a:pt x="921" y="217"/>
                  </a:lnTo>
                  <a:lnTo>
                    <a:pt x="925" y="234"/>
                  </a:lnTo>
                  <a:lnTo>
                    <a:pt x="925" y="355"/>
                  </a:lnTo>
                  <a:lnTo>
                    <a:pt x="921" y="372"/>
                  </a:lnTo>
                  <a:lnTo>
                    <a:pt x="914" y="387"/>
                  </a:lnTo>
                  <a:lnTo>
                    <a:pt x="902" y="398"/>
                  </a:lnTo>
                  <a:lnTo>
                    <a:pt x="886" y="406"/>
                  </a:lnTo>
                  <a:lnTo>
                    <a:pt x="869" y="409"/>
                  </a:lnTo>
                  <a:lnTo>
                    <a:pt x="621" y="409"/>
                  </a:lnTo>
                  <a:lnTo>
                    <a:pt x="603" y="406"/>
                  </a:lnTo>
                  <a:lnTo>
                    <a:pt x="589" y="398"/>
                  </a:lnTo>
                  <a:lnTo>
                    <a:pt x="577" y="387"/>
                  </a:lnTo>
                  <a:lnTo>
                    <a:pt x="568" y="372"/>
                  </a:lnTo>
                  <a:lnTo>
                    <a:pt x="566" y="355"/>
                  </a:lnTo>
                  <a:lnTo>
                    <a:pt x="566" y="234"/>
                  </a:lnTo>
                  <a:lnTo>
                    <a:pt x="568" y="217"/>
                  </a:lnTo>
                  <a:lnTo>
                    <a:pt x="577" y="203"/>
                  </a:lnTo>
                  <a:lnTo>
                    <a:pt x="589" y="192"/>
                  </a:lnTo>
                  <a:lnTo>
                    <a:pt x="603" y="185"/>
                  </a:lnTo>
                  <a:lnTo>
                    <a:pt x="621" y="181"/>
                  </a:lnTo>
                  <a:close/>
                  <a:moveTo>
                    <a:pt x="668" y="0"/>
                  </a:moveTo>
                  <a:lnTo>
                    <a:pt x="827" y="0"/>
                  </a:lnTo>
                  <a:lnTo>
                    <a:pt x="827" y="103"/>
                  </a:lnTo>
                  <a:lnTo>
                    <a:pt x="668" y="10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7"/>
            <p:cNvSpPr>
              <a:spLocks noEditPoints="1"/>
            </p:cNvSpPr>
            <p:nvPr/>
          </p:nvSpPr>
          <p:spPr bwMode="auto">
            <a:xfrm>
              <a:off x="4918298" y="3071286"/>
              <a:ext cx="455616" cy="354236"/>
            </a:xfrm>
            <a:custGeom>
              <a:avLst/>
              <a:gdLst>
                <a:gd name="T0" fmla="*/ 1589 w 1910"/>
                <a:gd name="T1" fmla="*/ 1213 h 1484"/>
                <a:gd name="T2" fmla="*/ 1487 w 1910"/>
                <a:gd name="T3" fmla="*/ 1173 h 1484"/>
                <a:gd name="T4" fmla="*/ 1357 w 1910"/>
                <a:gd name="T5" fmla="*/ 1167 h 1484"/>
                <a:gd name="T6" fmla="*/ 1241 w 1910"/>
                <a:gd name="T7" fmla="*/ 1200 h 1484"/>
                <a:gd name="T8" fmla="*/ 1365 w 1910"/>
                <a:gd name="T9" fmla="*/ 755 h 1484"/>
                <a:gd name="T10" fmla="*/ 1487 w 1910"/>
                <a:gd name="T11" fmla="*/ 747 h 1484"/>
                <a:gd name="T12" fmla="*/ 1589 w 1910"/>
                <a:gd name="T13" fmla="*/ 709 h 1484"/>
                <a:gd name="T14" fmla="*/ 322 w 1910"/>
                <a:gd name="T15" fmla="*/ 709 h 1484"/>
                <a:gd name="T16" fmla="*/ 422 w 1910"/>
                <a:gd name="T17" fmla="*/ 747 h 1484"/>
                <a:gd name="T18" fmla="*/ 544 w 1910"/>
                <a:gd name="T19" fmla="*/ 755 h 1484"/>
                <a:gd name="T20" fmla="*/ 669 w 1910"/>
                <a:gd name="T21" fmla="*/ 1198 h 1484"/>
                <a:gd name="T22" fmla="*/ 553 w 1910"/>
                <a:gd name="T23" fmla="*/ 1167 h 1484"/>
                <a:gd name="T24" fmla="*/ 422 w 1910"/>
                <a:gd name="T25" fmla="*/ 1173 h 1484"/>
                <a:gd name="T26" fmla="*/ 322 w 1910"/>
                <a:gd name="T27" fmla="*/ 1213 h 1484"/>
                <a:gd name="T28" fmla="*/ 723 w 1910"/>
                <a:gd name="T29" fmla="*/ 662 h 1484"/>
                <a:gd name="T30" fmla="*/ 1092 w 1910"/>
                <a:gd name="T31" fmla="*/ 1426 h 1484"/>
                <a:gd name="T32" fmla="*/ 1056 w 1910"/>
                <a:gd name="T33" fmla="*/ 1473 h 1484"/>
                <a:gd name="T34" fmla="*/ 894 w 1910"/>
                <a:gd name="T35" fmla="*/ 1484 h 1484"/>
                <a:gd name="T36" fmla="*/ 838 w 1910"/>
                <a:gd name="T37" fmla="*/ 1461 h 1484"/>
                <a:gd name="T38" fmla="*/ 814 w 1910"/>
                <a:gd name="T39" fmla="*/ 1404 h 1484"/>
                <a:gd name="T40" fmla="*/ 1871 w 1910"/>
                <a:gd name="T41" fmla="*/ 462 h 1484"/>
                <a:gd name="T42" fmla="*/ 1907 w 1910"/>
                <a:gd name="T43" fmla="*/ 486 h 1484"/>
                <a:gd name="T44" fmla="*/ 1907 w 1910"/>
                <a:gd name="T45" fmla="*/ 1434 h 1484"/>
                <a:gd name="T46" fmla="*/ 1871 w 1910"/>
                <a:gd name="T47" fmla="*/ 1460 h 1484"/>
                <a:gd name="T48" fmla="*/ 1745 w 1910"/>
                <a:gd name="T49" fmla="*/ 1448 h 1484"/>
                <a:gd name="T50" fmla="*/ 1733 w 1910"/>
                <a:gd name="T51" fmla="*/ 502 h 1484"/>
                <a:gd name="T52" fmla="*/ 1757 w 1910"/>
                <a:gd name="T53" fmla="*/ 465 h 1484"/>
                <a:gd name="T54" fmla="*/ 138 w 1910"/>
                <a:gd name="T55" fmla="*/ 462 h 1484"/>
                <a:gd name="T56" fmla="*/ 174 w 1910"/>
                <a:gd name="T57" fmla="*/ 486 h 1484"/>
                <a:gd name="T58" fmla="*/ 174 w 1910"/>
                <a:gd name="T59" fmla="*/ 1434 h 1484"/>
                <a:gd name="T60" fmla="*/ 138 w 1910"/>
                <a:gd name="T61" fmla="*/ 1460 h 1484"/>
                <a:gd name="T62" fmla="*/ 12 w 1910"/>
                <a:gd name="T63" fmla="*/ 1448 h 1484"/>
                <a:gd name="T64" fmla="*/ 0 w 1910"/>
                <a:gd name="T65" fmla="*/ 502 h 1484"/>
                <a:gd name="T66" fmla="*/ 24 w 1910"/>
                <a:gd name="T67" fmla="*/ 465 h 1484"/>
                <a:gd name="T68" fmla="*/ 1453 w 1910"/>
                <a:gd name="T69" fmla="*/ 333 h 1484"/>
                <a:gd name="T70" fmla="*/ 1510 w 1910"/>
                <a:gd name="T71" fmla="*/ 357 h 1484"/>
                <a:gd name="T72" fmla="*/ 1533 w 1910"/>
                <a:gd name="T73" fmla="*/ 413 h 1484"/>
                <a:gd name="T74" fmla="*/ 1522 w 1910"/>
                <a:gd name="T75" fmla="*/ 502 h 1484"/>
                <a:gd name="T76" fmla="*/ 1474 w 1910"/>
                <a:gd name="T77" fmla="*/ 540 h 1484"/>
                <a:gd name="T78" fmla="*/ 434 w 1910"/>
                <a:gd name="T79" fmla="*/ 540 h 1484"/>
                <a:gd name="T80" fmla="*/ 387 w 1910"/>
                <a:gd name="T81" fmla="*/ 502 h 1484"/>
                <a:gd name="T82" fmla="*/ 376 w 1910"/>
                <a:gd name="T83" fmla="*/ 413 h 1484"/>
                <a:gd name="T84" fmla="*/ 399 w 1910"/>
                <a:gd name="T85" fmla="*/ 357 h 1484"/>
                <a:gd name="T86" fmla="*/ 456 w 1910"/>
                <a:gd name="T87" fmla="*/ 333 h 1484"/>
                <a:gd name="T88" fmla="*/ 1474 w 1910"/>
                <a:gd name="T89" fmla="*/ 4 h 1484"/>
                <a:gd name="T90" fmla="*/ 1522 w 1910"/>
                <a:gd name="T91" fmla="*/ 40 h 1484"/>
                <a:gd name="T92" fmla="*/ 1533 w 1910"/>
                <a:gd name="T93" fmla="*/ 133 h 1484"/>
                <a:gd name="T94" fmla="*/ 1510 w 1910"/>
                <a:gd name="T95" fmla="*/ 190 h 1484"/>
                <a:gd name="T96" fmla="*/ 1453 w 1910"/>
                <a:gd name="T97" fmla="*/ 213 h 1484"/>
                <a:gd name="T98" fmla="*/ 416 w 1910"/>
                <a:gd name="T99" fmla="*/ 202 h 1484"/>
                <a:gd name="T100" fmla="*/ 379 w 1910"/>
                <a:gd name="T101" fmla="*/ 155 h 1484"/>
                <a:gd name="T102" fmla="*/ 379 w 1910"/>
                <a:gd name="T103" fmla="*/ 60 h 1484"/>
                <a:gd name="T104" fmla="*/ 416 w 1910"/>
                <a:gd name="T105" fmla="*/ 11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10" h="1484">
                  <a:moveTo>
                    <a:pt x="1613" y="689"/>
                  </a:moveTo>
                  <a:lnTo>
                    <a:pt x="1613" y="1231"/>
                  </a:lnTo>
                  <a:lnTo>
                    <a:pt x="1589" y="1213"/>
                  </a:lnTo>
                  <a:lnTo>
                    <a:pt x="1560" y="1196"/>
                  </a:lnTo>
                  <a:lnTo>
                    <a:pt x="1526" y="1183"/>
                  </a:lnTo>
                  <a:lnTo>
                    <a:pt x="1487" y="1173"/>
                  </a:lnTo>
                  <a:lnTo>
                    <a:pt x="1446" y="1167"/>
                  </a:lnTo>
                  <a:lnTo>
                    <a:pt x="1403" y="1165"/>
                  </a:lnTo>
                  <a:lnTo>
                    <a:pt x="1357" y="1167"/>
                  </a:lnTo>
                  <a:lnTo>
                    <a:pt x="1314" y="1174"/>
                  </a:lnTo>
                  <a:lnTo>
                    <a:pt x="1274" y="1185"/>
                  </a:lnTo>
                  <a:lnTo>
                    <a:pt x="1241" y="1200"/>
                  </a:lnTo>
                  <a:lnTo>
                    <a:pt x="1296" y="743"/>
                  </a:lnTo>
                  <a:lnTo>
                    <a:pt x="1330" y="750"/>
                  </a:lnTo>
                  <a:lnTo>
                    <a:pt x="1365" y="755"/>
                  </a:lnTo>
                  <a:lnTo>
                    <a:pt x="1403" y="756"/>
                  </a:lnTo>
                  <a:lnTo>
                    <a:pt x="1446" y="754"/>
                  </a:lnTo>
                  <a:lnTo>
                    <a:pt x="1487" y="747"/>
                  </a:lnTo>
                  <a:lnTo>
                    <a:pt x="1526" y="738"/>
                  </a:lnTo>
                  <a:lnTo>
                    <a:pt x="1560" y="725"/>
                  </a:lnTo>
                  <a:lnTo>
                    <a:pt x="1589" y="709"/>
                  </a:lnTo>
                  <a:lnTo>
                    <a:pt x="1613" y="689"/>
                  </a:lnTo>
                  <a:close/>
                  <a:moveTo>
                    <a:pt x="298" y="689"/>
                  </a:moveTo>
                  <a:lnTo>
                    <a:pt x="322" y="709"/>
                  </a:lnTo>
                  <a:lnTo>
                    <a:pt x="351" y="725"/>
                  </a:lnTo>
                  <a:lnTo>
                    <a:pt x="385" y="738"/>
                  </a:lnTo>
                  <a:lnTo>
                    <a:pt x="422" y="747"/>
                  </a:lnTo>
                  <a:lnTo>
                    <a:pt x="464" y="754"/>
                  </a:lnTo>
                  <a:lnTo>
                    <a:pt x="508" y="756"/>
                  </a:lnTo>
                  <a:lnTo>
                    <a:pt x="544" y="755"/>
                  </a:lnTo>
                  <a:lnTo>
                    <a:pt x="579" y="750"/>
                  </a:lnTo>
                  <a:lnTo>
                    <a:pt x="613" y="743"/>
                  </a:lnTo>
                  <a:lnTo>
                    <a:pt x="669" y="1198"/>
                  </a:lnTo>
                  <a:lnTo>
                    <a:pt x="634" y="1184"/>
                  </a:lnTo>
                  <a:lnTo>
                    <a:pt x="595" y="1174"/>
                  </a:lnTo>
                  <a:lnTo>
                    <a:pt x="553" y="1167"/>
                  </a:lnTo>
                  <a:lnTo>
                    <a:pt x="508" y="1165"/>
                  </a:lnTo>
                  <a:lnTo>
                    <a:pt x="464" y="1167"/>
                  </a:lnTo>
                  <a:lnTo>
                    <a:pt x="422" y="1173"/>
                  </a:lnTo>
                  <a:lnTo>
                    <a:pt x="385" y="1183"/>
                  </a:lnTo>
                  <a:lnTo>
                    <a:pt x="351" y="1196"/>
                  </a:lnTo>
                  <a:lnTo>
                    <a:pt x="322" y="1213"/>
                  </a:lnTo>
                  <a:lnTo>
                    <a:pt x="298" y="1231"/>
                  </a:lnTo>
                  <a:lnTo>
                    <a:pt x="298" y="689"/>
                  </a:lnTo>
                  <a:close/>
                  <a:moveTo>
                    <a:pt x="723" y="662"/>
                  </a:moveTo>
                  <a:lnTo>
                    <a:pt x="1186" y="662"/>
                  </a:lnTo>
                  <a:lnTo>
                    <a:pt x="1094" y="1404"/>
                  </a:lnTo>
                  <a:lnTo>
                    <a:pt x="1092" y="1426"/>
                  </a:lnTo>
                  <a:lnTo>
                    <a:pt x="1083" y="1445"/>
                  </a:lnTo>
                  <a:lnTo>
                    <a:pt x="1071" y="1461"/>
                  </a:lnTo>
                  <a:lnTo>
                    <a:pt x="1056" y="1473"/>
                  </a:lnTo>
                  <a:lnTo>
                    <a:pt x="1036" y="1481"/>
                  </a:lnTo>
                  <a:lnTo>
                    <a:pt x="1015" y="1484"/>
                  </a:lnTo>
                  <a:lnTo>
                    <a:pt x="894" y="1484"/>
                  </a:lnTo>
                  <a:lnTo>
                    <a:pt x="873" y="1481"/>
                  </a:lnTo>
                  <a:lnTo>
                    <a:pt x="854" y="1473"/>
                  </a:lnTo>
                  <a:lnTo>
                    <a:pt x="838" y="1461"/>
                  </a:lnTo>
                  <a:lnTo>
                    <a:pt x="826" y="1445"/>
                  </a:lnTo>
                  <a:lnTo>
                    <a:pt x="817" y="1426"/>
                  </a:lnTo>
                  <a:lnTo>
                    <a:pt x="814" y="1404"/>
                  </a:lnTo>
                  <a:lnTo>
                    <a:pt x="723" y="662"/>
                  </a:lnTo>
                  <a:close/>
                  <a:moveTo>
                    <a:pt x="1773" y="462"/>
                  </a:moveTo>
                  <a:lnTo>
                    <a:pt x="1871" y="462"/>
                  </a:lnTo>
                  <a:lnTo>
                    <a:pt x="1886" y="465"/>
                  </a:lnTo>
                  <a:lnTo>
                    <a:pt x="1898" y="473"/>
                  </a:lnTo>
                  <a:lnTo>
                    <a:pt x="1907" y="486"/>
                  </a:lnTo>
                  <a:lnTo>
                    <a:pt x="1910" y="502"/>
                  </a:lnTo>
                  <a:lnTo>
                    <a:pt x="1910" y="1420"/>
                  </a:lnTo>
                  <a:lnTo>
                    <a:pt x="1907" y="1434"/>
                  </a:lnTo>
                  <a:lnTo>
                    <a:pt x="1898" y="1448"/>
                  </a:lnTo>
                  <a:lnTo>
                    <a:pt x="1886" y="1456"/>
                  </a:lnTo>
                  <a:lnTo>
                    <a:pt x="1871" y="1460"/>
                  </a:lnTo>
                  <a:lnTo>
                    <a:pt x="1773" y="1460"/>
                  </a:lnTo>
                  <a:lnTo>
                    <a:pt x="1757" y="1456"/>
                  </a:lnTo>
                  <a:lnTo>
                    <a:pt x="1745" y="1448"/>
                  </a:lnTo>
                  <a:lnTo>
                    <a:pt x="1735" y="1434"/>
                  </a:lnTo>
                  <a:lnTo>
                    <a:pt x="1733" y="1420"/>
                  </a:lnTo>
                  <a:lnTo>
                    <a:pt x="1733" y="502"/>
                  </a:lnTo>
                  <a:lnTo>
                    <a:pt x="1735" y="486"/>
                  </a:lnTo>
                  <a:lnTo>
                    <a:pt x="1745" y="473"/>
                  </a:lnTo>
                  <a:lnTo>
                    <a:pt x="1757" y="465"/>
                  </a:lnTo>
                  <a:lnTo>
                    <a:pt x="1773" y="462"/>
                  </a:lnTo>
                  <a:close/>
                  <a:moveTo>
                    <a:pt x="40" y="462"/>
                  </a:moveTo>
                  <a:lnTo>
                    <a:pt x="138" y="462"/>
                  </a:lnTo>
                  <a:lnTo>
                    <a:pt x="154" y="465"/>
                  </a:lnTo>
                  <a:lnTo>
                    <a:pt x="166" y="473"/>
                  </a:lnTo>
                  <a:lnTo>
                    <a:pt x="174" y="486"/>
                  </a:lnTo>
                  <a:lnTo>
                    <a:pt x="178" y="502"/>
                  </a:lnTo>
                  <a:lnTo>
                    <a:pt x="178" y="1420"/>
                  </a:lnTo>
                  <a:lnTo>
                    <a:pt x="174" y="1434"/>
                  </a:lnTo>
                  <a:lnTo>
                    <a:pt x="166" y="1448"/>
                  </a:lnTo>
                  <a:lnTo>
                    <a:pt x="154" y="1456"/>
                  </a:lnTo>
                  <a:lnTo>
                    <a:pt x="138" y="1460"/>
                  </a:lnTo>
                  <a:lnTo>
                    <a:pt x="40" y="1460"/>
                  </a:lnTo>
                  <a:lnTo>
                    <a:pt x="24" y="1456"/>
                  </a:lnTo>
                  <a:lnTo>
                    <a:pt x="12" y="1448"/>
                  </a:lnTo>
                  <a:lnTo>
                    <a:pt x="3" y="1434"/>
                  </a:lnTo>
                  <a:lnTo>
                    <a:pt x="0" y="1420"/>
                  </a:lnTo>
                  <a:lnTo>
                    <a:pt x="0" y="502"/>
                  </a:lnTo>
                  <a:lnTo>
                    <a:pt x="3" y="486"/>
                  </a:lnTo>
                  <a:lnTo>
                    <a:pt x="12" y="473"/>
                  </a:lnTo>
                  <a:lnTo>
                    <a:pt x="24" y="465"/>
                  </a:lnTo>
                  <a:lnTo>
                    <a:pt x="40" y="462"/>
                  </a:lnTo>
                  <a:close/>
                  <a:moveTo>
                    <a:pt x="456" y="333"/>
                  </a:moveTo>
                  <a:lnTo>
                    <a:pt x="1453" y="333"/>
                  </a:lnTo>
                  <a:lnTo>
                    <a:pt x="1474" y="336"/>
                  </a:lnTo>
                  <a:lnTo>
                    <a:pt x="1493" y="344"/>
                  </a:lnTo>
                  <a:lnTo>
                    <a:pt x="1510" y="357"/>
                  </a:lnTo>
                  <a:lnTo>
                    <a:pt x="1522" y="373"/>
                  </a:lnTo>
                  <a:lnTo>
                    <a:pt x="1531" y="392"/>
                  </a:lnTo>
                  <a:lnTo>
                    <a:pt x="1533" y="413"/>
                  </a:lnTo>
                  <a:lnTo>
                    <a:pt x="1533" y="462"/>
                  </a:lnTo>
                  <a:lnTo>
                    <a:pt x="1531" y="484"/>
                  </a:lnTo>
                  <a:lnTo>
                    <a:pt x="1522" y="502"/>
                  </a:lnTo>
                  <a:lnTo>
                    <a:pt x="1510" y="519"/>
                  </a:lnTo>
                  <a:lnTo>
                    <a:pt x="1493" y="531"/>
                  </a:lnTo>
                  <a:lnTo>
                    <a:pt x="1474" y="540"/>
                  </a:lnTo>
                  <a:lnTo>
                    <a:pt x="1453" y="542"/>
                  </a:lnTo>
                  <a:lnTo>
                    <a:pt x="456" y="542"/>
                  </a:lnTo>
                  <a:lnTo>
                    <a:pt x="434" y="540"/>
                  </a:lnTo>
                  <a:lnTo>
                    <a:pt x="416" y="531"/>
                  </a:lnTo>
                  <a:lnTo>
                    <a:pt x="399" y="519"/>
                  </a:lnTo>
                  <a:lnTo>
                    <a:pt x="387" y="502"/>
                  </a:lnTo>
                  <a:lnTo>
                    <a:pt x="379" y="484"/>
                  </a:lnTo>
                  <a:lnTo>
                    <a:pt x="376" y="462"/>
                  </a:lnTo>
                  <a:lnTo>
                    <a:pt x="376" y="413"/>
                  </a:lnTo>
                  <a:lnTo>
                    <a:pt x="379" y="392"/>
                  </a:lnTo>
                  <a:lnTo>
                    <a:pt x="387" y="373"/>
                  </a:lnTo>
                  <a:lnTo>
                    <a:pt x="399" y="357"/>
                  </a:lnTo>
                  <a:lnTo>
                    <a:pt x="416" y="344"/>
                  </a:lnTo>
                  <a:lnTo>
                    <a:pt x="434" y="336"/>
                  </a:lnTo>
                  <a:lnTo>
                    <a:pt x="456" y="333"/>
                  </a:lnTo>
                  <a:close/>
                  <a:moveTo>
                    <a:pt x="456" y="0"/>
                  </a:moveTo>
                  <a:lnTo>
                    <a:pt x="1453" y="0"/>
                  </a:lnTo>
                  <a:lnTo>
                    <a:pt x="1474" y="4"/>
                  </a:lnTo>
                  <a:lnTo>
                    <a:pt x="1493" y="11"/>
                  </a:lnTo>
                  <a:lnTo>
                    <a:pt x="1510" y="24"/>
                  </a:lnTo>
                  <a:lnTo>
                    <a:pt x="1522" y="40"/>
                  </a:lnTo>
                  <a:lnTo>
                    <a:pt x="1531" y="60"/>
                  </a:lnTo>
                  <a:lnTo>
                    <a:pt x="1533" y="80"/>
                  </a:lnTo>
                  <a:lnTo>
                    <a:pt x="1533" y="133"/>
                  </a:lnTo>
                  <a:lnTo>
                    <a:pt x="1531" y="155"/>
                  </a:lnTo>
                  <a:lnTo>
                    <a:pt x="1522" y="173"/>
                  </a:lnTo>
                  <a:lnTo>
                    <a:pt x="1510" y="190"/>
                  </a:lnTo>
                  <a:lnTo>
                    <a:pt x="1493" y="202"/>
                  </a:lnTo>
                  <a:lnTo>
                    <a:pt x="1474" y="211"/>
                  </a:lnTo>
                  <a:lnTo>
                    <a:pt x="1453" y="213"/>
                  </a:lnTo>
                  <a:lnTo>
                    <a:pt x="456" y="213"/>
                  </a:lnTo>
                  <a:lnTo>
                    <a:pt x="434" y="211"/>
                  </a:lnTo>
                  <a:lnTo>
                    <a:pt x="416" y="202"/>
                  </a:lnTo>
                  <a:lnTo>
                    <a:pt x="399" y="190"/>
                  </a:lnTo>
                  <a:lnTo>
                    <a:pt x="387" y="173"/>
                  </a:lnTo>
                  <a:lnTo>
                    <a:pt x="379" y="155"/>
                  </a:lnTo>
                  <a:lnTo>
                    <a:pt x="376" y="133"/>
                  </a:lnTo>
                  <a:lnTo>
                    <a:pt x="376" y="80"/>
                  </a:lnTo>
                  <a:lnTo>
                    <a:pt x="379" y="60"/>
                  </a:lnTo>
                  <a:lnTo>
                    <a:pt x="387" y="40"/>
                  </a:lnTo>
                  <a:lnTo>
                    <a:pt x="399" y="24"/>
                  </a:lnTo>
                  <a:lnTo>
                    <a:pt x="416" y="11"/>
                  </a:lnTo>
                  <a:lnTo>
                    <a:pt x="434" y="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4988668" y="3313407"/>
              <a:ext cx="89453" cy="51287"/>
            </a:xfrm>
            <a:custGeom>
              <a:avLst/>
              <a:gdLst>
                <a:gd name="T0" fmla="*/ 0 w 371"/>
                <a:gd name="T1" fmla="*/ 0 h 213"/>
                <a:gd name="T2" fmla="*/ 349 w 371"/>
                <a:gd name="T3" fmla="*/ 0 h 213"/>
                <a:gd name="T4" fmla="*/ 371 w 371"/>
                <a:gd name="T5" fmla="*/ 180 h 213"/>
                <a:gd name="T6" fmla="*/ 336 w 371"/>
                <a:gd name="T7" fmla="*/ 166 h 213"/>
                <a:gd name="T8" fmla="*/ 297 w 371"/>
                <a:gd name="T9" fmla="*/ 156 h 213"/>
                <a:gd name="T10" fmla="*/ 255 w 371"/>
                <a:gd name="T11" fmla="*/ 149 h 213"/>
                <a:gd name="T12" fmla="*/ 210 w 371"/>
                <a:gd name="T13" fmla="*/ 147 h 213"/>
                <a:gd name="T14" fmla="*/ 166 w 371"/>
                <a:gd name="T15" fmla="*/ 149 h 213"/>
                <a:gd name="T16" fmla="*/ 124 w 371"/>
                <a:gd name="T17" fmla="*/ 155 h 213"/>
                <a:gd name="T18" fmla="*/ 87 w 371"/>
                <a:gd name="T19" fmla="*/ 165 h 213"/>
                <a:gd name="T20" fmla="*/ 53 w 371"/>
                <a:gd name="T21" fmla="*/ 178 h 213"/>
                <a:gd name="T22" fmla="*/ 24 w 371"/>
                <a:gd name="T23" fmla="*/ 195 h 213"/>
                <a:gd name="T24" fmla="*/ 0 w 371"/>
                <a:gd name="T25" fmla="*/ 213 h 213"/>
                <a:gd name="T26" fmla="*/ 0 w 371"/>
                <a:gd name="T27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1" h="213">
                  <a:moveTo>
                    <a:pt x="0" y="0"/>
                  </a:moveTo>
                  <a:lnTo>
                    <a:pt x="349" y="0"/>
                  </a:lnTo>
                  <a:lnTo>
                    <a:pt x="371" y="180"/>
                  </a:lnTo>
                  <a:lnTo>
                    <a:pt x="336" y="166"/>
                  </a:lnTo>
                  <a:lnTo>
                    <a:pt x="297" y="156"/>
                  </a:lnTo>
                  <a:lnTo>
                    <a:pt x="255" y="149"/>
                  </a:lnTo>
                  <a:lnTo>
                    <a:pt x="210" y="147"/>
                  </a:lnTo>
                  <a:lnTo>
                    <a:pt x="166" y="149"/>
                  </a:lnTo>
                  <a:lnTo>
                    <a:pt x="124" y="155"/>
                  </a:lnTo>
                  <a:lnTo>
                    <a:pt x="87" y="165"/>
                  </a:lnTo>
                  <a:lnTo>
                    <a:pt x="53" y="178"/>
                  </a:lnTo>
                  <a:lnTo>
                    <a:pt x="24" y="195"/>
                  </a:lnTo>
                  <a:lnTo>
                    <a:pt x="0" y="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5214091" y="3313407"/>
              <a:ext cx="88261" cy="51287"/>
            </a:xfrm>
            <a:custGeom>
              <a:avLst/>
              <a:gdLst>
                <a:gd name="T0" fmla="*/ 21 w 372"/>
                <a:gd name="T1" fmla="*/ 0 h 213"/>
                <a:gd name="T2" fmla="*/ 372 w 372"/>
                <a:gd name="T3" fmla="*/ 0 h 213"/>
                <a:gd name="T4" fmla="*/ 372 w 372"/>
                <a:gd name="T5" fmla="*/ 213 h 213"/>
                <a:gd name="T6" fmla="*/ 348 w 372"/>
                <a:gd name="T7" fmla="*/ 195 h 213"/>
                <a:gd name="T8" fmla="*/ 319 w 372"/>
                <a:gd name="T9" fmla="*/ 178 h 213"/>
                <a:gd name="T10" fmla="*/ 285 w 372"/>
                <a:gd name="T11" fmla="*/ 165 h 213"/>
                <a:gd name="T12" fmla="*/ 246 w 372"/>
                <a:gd name="T13" fmla="*/ 155 h 213"/>
                <a:gd name="T14" fmla="*/ 205 w 372"/>
                <a:gd name="T15" fmla="*/ 149 h 213"/>
                <a:gd name="T16" fmla="*/ 162 w 372"/>
                <a:gd name="T17" fmla="*/ 147 h 213"/>
                <a:gd name="T18" fmla="*/ 116 w 372"/>
                <a:gd name="T19" fmla="*/ 149 h 213"/>
                <a:gd name="T20" fmla="*/ 73 w 372"/>
                <a:gd name="T21" fmla="*/ 156 h 213"/>
                <a:gd name="T22" fmla="*/ 33 w 372"/>
                <a:gd name="T23" fmla="*/ 167 h 213"/>
                <a:gd name="T24" fmla="*/ 0 w 372"/>
                <a:gd name="T25" fmla="*/ 182 h 213"/>
                <a:gd name="T26" fmla="*/ 21 w 372"/>
                <a:gd name="T27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2" h="213">
                  <a:moveTo>
                    <a:pt x="21" y="0"/>
                  </a:moveTo>
                  <a:lnTo>
                    <a:pt x="372" y="0"/>
                  </a:lnTo>
                  <a:lnTo>
                    <a:pt x="372" y="213"/>
                  </a:lnTo>
                  <a:lnTo>
                    <a:pt x="348" y="195"/>
                  </a:lnTo>
                  <a:lnTo>
                    <a:pt x="319" y="178"/>
                  </a:lnTo>
                  <a:lnTo>
                    <a:pt x="285" y="165"/>
                  </a:lnTo>
                  <a:lnTo>
                    <a:pt x="246" y="155"/>
                  </a:lnTo>
                  <a:lnTo>
                    <a:pt x="205" y="149"/>
                  </a:lnTo>
                  <a:lnTo>
                    <a:pt x="162" y="147"/>
                  </a:lnTo>
                  <a:lnTo>
                    <a:pt x="116" y="149"/>
                  </a:lnTo>
                  <a:lnTo>
                    <a:pt x="73" y="156"/>
                  </a:lnTo>
                  <a:lnTo>
                    <a:pt x="33" y="167"/>
                  </a:lnTo>
                  <a:lnTo>
                    <a:pt x="0" y="18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25"/>
          <p:cNvGrpSpPr>
            <a:grpSpLocks noChangeAspect="1"/>
          </p:cNvGrpSpPr>
          <p:nvPr/>
        </p:nvGrpSpPr>
        <p:grpSpPr bwMode="auto">
          <a:xfrm>
            <a:off x="8291694" y="2200697"/>
            <a:ext cx="474699" cy="632137"/>
            <a:chOff x="3215" y="611"/>
            <a:chExt cx="398" cy="530"/>
          </a:xfrm>
        </p:grpSpPr>
        <p:sp useBgFill="1">
          <p:nvSpPr>
            <p:cNvPr id="52" name="Freeform 27"/>
            <p:cNvSpPr>
              <a:spLocks/>
            </p:cNvSpPr>
            <p:nvPr/>
          </p:nvSpPr>
          <p:spPr bwMode="auto">
            <a:xfrm>
              <a:off x="3215" y="611"/>
              <a:ext cx="398" cy="530"/>
            </a:xfrm>
            <a:custGeom>
              <a:avLst/>
              <a:gdLst>
                <a:gd name="T0" fmla="*/ 745 w 1994"/>
                <a:gd name="T1" fmla="*/ 9 h 2651"/>
                <a:gd name="T2" fmla="*/ 880 w 1994"/>
                <a:gd name="T3" fmla="*/ 97 h 2651"/>
                <a:gd name="T4" fmla="*/ 1044 w 1994"/>
                <a:gd name="T5" fmla="*/ 230 h 2651"/>
                <a:gd name="T6" fmla="*/ 1183 w 1994"/>
                <a:gd name="T7" fmla="*/ 384 h 2651"/>
                <a:gd name="T8" fmla="*/ 1282 w 1994"/>
                <a:gd name="T9" fmla="*/ 565 h 2651"/>
                <a:gd name="T10" fmla="*/ 1337 w 1994"/>
                <a:gd name="T11" fmla="*/ 575 h 2651"/>
                <a:gd name="T12" fmla="*/ 1393 w 1994"/>
                <a:gd name="T13" fmla="*/ 624 h 2651"/>
                <a:gd name="T14" fmla="*/ 1486 w 1994"/>
                <a:gd name="T15" fmla="*/ 802 h 2651"/>
                <a:gd name="T16" fmla="*/ 1566 w 1994"/>
                <a:gd name="T17" fmla="*/ 1004 h 2651"/>
                <a:gd name="T18" fmla="*/ 1612 w 1994"/>
                <a:gd name="T19" fmla="*/ 1225 h 2651"/>
                <a:gd name="T20" fmla="*/ 1603 w 1994"/>
                <a:gd name="T21" fmla="*/ 1449 h 2651"/>
                <a:gd name="T22" fmla="*/ 1538 w 1994"/>
                <a:gd name="T23" fmla="*/ 1637 h 2651"/>
                <a:gd name="T24" fmla="*/ 1420 w 1994"/>
                <a:gd name="T25" fmla="*/ 1791 h 2651"/>
                <a:gd name="T26" fmla="*/ 1522 w 1994"/>
                <a:gd name="T27" fmla="*/ 1872 h 2651"/>
                <a:gd name="T28" fmla="*/ 1589 w 1994"/>
                <a:gd name="T29" fmla="*/ 1894 h 2651"/>
                <a:gd name="T30" fmla="*/ 1764 w 1994"/>
                <a:gd name="T31" fmla="*/ 2148 h 2651"/>
                <a:gd name="T32" fmla="*/ 1784 w 1994"/>
                <a:gd name="T33" fmla="*/ 2213 h 2651"/>
                <a:gd name="T34" fmla="*/ 1902 w 1994"/>
                <a:gd name="T35" fmla="*/ 2289 h 2651"/>
                <a:gd name="T36" fmla="*/ 1967 w 1994"/>
                <a:gd name="T37" fmla="*/ 2330 h 2651"/>
                <a:gd name="T38" fmla="*/ 1994 w 1994"/>
                <a:gd name="T39" fmla="*/ 2405 h 2651"/>
                <a:gd name="T40" fmla="*/ 1982 w 1994"/>
                <a:gd name="T41" fmla="*/ 2584 h 2651"/>
                <a:gd name="T42" fmla="*/ 1926 w 1994"/>
                <a:gd name="T43" fmla="*/ 2639 h 2651"/>
                <a:gd name="T44" fmla="*/ 120 w 1994"/>
                <a:gd name="T45" fmla="*/ 2651 h 2651"/>
                <a:gd name="T46" fmla="*/ 45 w 1994"/>
                <a:gd name="T47" fmla="*/ 2624 h 2651"/>
                <a:gd name="T48" fmla="*/ 4 w 1994"/>
                <a:gd name="T49" fmla="*/ 2559 h 2651"/>
                <a:gd name="T50" fmla="*/ 4 w 1994"/>
                <a:gd name="T51" fmla="*/ 2377 h 2651"/>
                <a:gd name="T52" fmla="*/ 45 w 1994"/>
                <a:gd name="T53" fmla="*/ 2312 h 2651"/>
                <a:gd name="T54" fmla="*/ 120 w 1994"/>
                <a:gd name="T55" fmla="*/ 2285 h 2651"/>
                <a:gd name="T56" fmla="*/ 243 w 1994"/>
                <a:gd name="T57" fmla="*/ 2190 h 2651"/>
                <a:gd name="T58" fmla="*/ 402 w 1994"/>
                <a:gd name="T59" fmla="*/ 1928 h 2651"/>
                <a:gd name="T60" fmla="*/ 456 w 1994"/>
                <a:gd name="T61" fmla="*/ 1882 h 2651"/>
                <a:gd name="T62" fmla="*/ 715 w 1994"/>
                <a:gd name="T63" fmla="*/ 1872 h 2651"/>
                <a:gd name="T64" fmla="*/ 598 w 1994"/>
                <a:gd name="T65" fmla="*/ 1781 h 2651"/>
                <a:gd name="T66" fmla="*/ 497 w 1994"/>
                <a:gd name="T67" fmla="*/ 1664 h 2651"/>
                <a:gd name="T68" fmla="*/ 428 w 1994"/>
                <a:gd name="T69" fmla="*/ 1512 h 2651"/>
                <a:gd name="T70" fmla="*/ 411 w 1994"/>
                <a:gd name="T71" fmla="*/ 1342 h 2651"/>
                <a:gd name="T72" fmla="*/ 440 w 1994"/>
                <a:gd name="T73" fmla="*/ 1184 h 2651"/>
                <a:gd name="T74" fmla="*/ 491 w 1994"/>
                <a:gd name="T75" fmla="*/ 1044 h 2651"/>
                <a:gd name="T76" fmla="*/ 573 w 1994"/>
                <a:gd name="T77" fmla="*/ 874 h 2651"/>
                <a:gd name="T78" fmla="*/ 653 w 1994"/>
                <a:gd name="T79" fmla="*/ 711 h 2651"/>
                <a:gd name="T80" fmla="*/ 693 w 1994"/>
                <a:gd name="T81" fmla="*/ 541 h 2651"/>
                <a:gd name="T82" fmla="*/ 675 w 1994"/>
                <a:gd name="T83" fmla="*/ 365 h 2651"/>
                <a:gd name="T84" fmla="*/ 595 w 1994"/>
                <a:gd name="T85" fmla="*/ 178 h 2651"/>
                <a:gd name="T86" fmla="*/ 582 w 1994"/>
                <a:gd name="T87" fmla="*/ 101 h 2651"/>
                <a:gd name="T88" fmla="*/ 618 w 1994"/>
                <a:gd name="T89" fmla="*/ 32 h 2651"/>
                <a:gd name="T90" fmla="*/ 679 w 1994"/>
                <a:gd name="T91" fmla="*/ 2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94" h="2651">
                  <a:moveTo>
                    <a:pt x="700" y="0"/>
                  </a:moveTo>
                  <a:lnTo>
                    <a:pt x="722" y="3"/>
                  </a:lnTo>
                  <a:lnTo>
                    <a:pt x="745" y="9"/>
                  </a:lnTo>
                  <a:lnTo>
                    <a:pt x="766" y="20"/>
                  </a:lnTo>
                  <a:lnTo>
                    <a:pt x="822" y="57"/>
                  </a:lnTo>
                  <a:lnTo>
                    <a:pt x="880" y="97"/>
                  </a:lnTo>
                  <a:lnTo>
                    <a:pt x="936" y="139"/>
                  </a:lnTo>
                  <a:lnTo>
                    <a:pt x="992" y="183"/>
                  </a:lnTo>
                  <a:lnTo>
                    <a:pt x="1044" y="230"/>
                  </a:lnTo>
                  <a:lnTo>
                    <a:pt x="1093" y="278"/>
                  </a:lnTo>
                  <a:lnTo>
                    <a:pt x="1140" y="329"/>
                  </a:lnTo>
                  <a:lnTo>
                    <a:pt x="1183" y="384"/>
                  </a:lnTo>
                  <a:lnTo>
                    <a:pt x="1221" y="440"/>
                  </a:lnTo>
                  <a:lnTo>
                    <a:pt x="1254" y="501"/>
                  </a:lnTo>
                  <a:lnTo>
                    <a:pt x="1282" y="565"/>
                  </a:lnTo>
                  <a:lnTo>
                    <a:pt x="1289" y="565"/>
                  </a:lnTo>
                  <a:lnTo>
                    <a:pt x="1313" y="567"/>
                  </a:lnTo>
                  <a:lnTo>
                    <a:pt x="1337" y="575"/>
                  </a:lnTo>
                  <a:lnTo>
                    <a:pt x="1359" y="587"/>
                  </a:lnTo>
                  <a:lnTo>
                    <a:pt x="1377" y="604"/>
                  </a:lnTo>
                  <a:lnTo>
                    <a:pt x="1393" y="624"/>
                  </a:lnTo>
                  <a:lnTo>
                    <a:pt x="1425" y="681"/>
                  </a:lnTo>
                  <a:lnTo>
                    <a:pt x="1456" y="740"/>
                  </a:lnTo>
                  <a:lnTo>
                    <a:pt x="1486" y="802"/>
                  </a:lnTo>
                  <a:lnTo>
                    <a:pt x="1515" y="867"/>
                  </a:lnTo>
                  <a:lnTo>
                    <a:pt x="1543" y="934"/>
                  </a:lnTo>
                  <a:lnTo>
                    <a:pt x="1566" y="1004"/>
                  </a:lnTo>
                  <a:lnTo>
                    <a:pt x="1587" y="1075"/>
                  </a:lnTo>
                  <a:lnTo>
                    <a:pt x="1602" y="1149"/>
                  </a:lnTo>
                  <a:lnTo>
                    <a:pt x="1612" y="1225"/>
                  </a:lnTo>
                  <a:lnTo>
                    <a:pt x="1616" y="1302"/>
                  </a:lnTo>
                  <a:lnTo>
                    <a:pt x="1613" y="1380"/>
                  </a:lnTo>
                  <a:lnTo>
                    <a:pt x="1603" y="1449"/>
                  </a:lnTo>
                  <a:lnTo>
                    <a:pt x="1588" y="1515"/>
                  </a:lnTo>
                  <a:lnTo>
                    <a:pt x="1566" y="1578"/>
                  </a:lnTo>
                  <a:lnTo>
                    <a:pt x="1538" y="1637"/>
                  </a:lnTo>
                  <a:lnTo>
                    <a:pt x="1504" y="1693"/>
                  </a:lnTo>
                  <a:lnTo>
                    <a:pt x="1464" y="1744"/>
                  </a:lnTo>
                  <a:lnTo>
                    <a:pt x="1420" y="1791"/>
                  </a:lnTo>
                  <a:lnTo>
                    <a:pt x="1369" y="1834"/>
                  </a:lnTo>
                  <a:lnTo>
                    <a:pt x="1315" y="1872"/>
                  </a:lnTo>
                  <a:lnTo>
                    <a:pt x="1522" y="1872"/>
                  </a:lnTo>
                  <a:lnTo>
                    <a:pt x="1545" y="1874"/>
                  </a:lnTo>
                  <a:lnTo>
                    <a:pt x="1568" y="1882"/>
                  </a:lnTo>
                  <a:lnTo>
                    <a:pt x="1589" y="1894"/>
                  </a:lnTo>
                  <a:lnTo>
                    <a:pt x="1607" y="1908"/>
                  </a:lnTo>
                  <a:lnTo>
                    <a:pt x="1623" y="1928"/>
                  </a:lnTo>
                  <a:lnTo>
                    <a:pt x="1764" y="2148"/>
                  </a:lnTo>
                  <a:lnTo>
                    <a:pt x="1775" y="2168"/>
                  </a:lnTo>
                  <a:lnTo>
                    <a:pt x="1781" y="2190"/>
                  </a:lnTo>
                  <a:lnTo>
                    <a:pt x="1784" y="2213"/>
                  </a:lnTo>
                  <a:lnTo>
                    <a:pt x="1784" y="2285"/>
                  </a:lnTo>
                  <a:lnTo>
                    <a:pt x="1874" y="2285"/>
                  </a:lnTo>
                  <a:lnTo>
                    <a:pt x="1902" y="2289"/>
                  </a:lnTo>
                  <a:lnTo>
                    <a:pt x="1926" y="2298"/>
                  </a:lnTo>
                  <a:lnTo>
                    <a:pt x="1949" y="2312"/>
                  </a:lnTo>
                  <a:lnTo>
                    <a:pt x="1967" y="2330"/>
                  </a:lnTo>
                  <a:lnTo>
                    <a:pt x="1982" y="2352"/>
                  </a:lnTo>
                  <a:lnTo>
                    <a:pt x="1990" y="2377"/>
                  </a:lnTo>
                  <a:lnTo>
                    <a:pt x="1994" y="2405"/>
                  </a:lnTo>
                  <a:lnTo>
                    <a:pt x="1994" y="2531"/>
                  </a:lnTo>
                  <a:lnTo>
                    <a:pt x="1990" y="2559"/>
                  </a:lnTo>
                  <a:lnTo>
                    <a:pt x="1982" y="2584"/>
                  </a:lnTo>
                  <a:lnTo>
                    <a:pt x="1967" y="2606"/>
                  </a:lnTo>
                  <a:lnTo>
                    <a:pt x="1949" y="2624"/>
                  </a:lnTo>
                  <a:lnTo>
                    <a:pt x="1926" y="2639"/>
                  </a:lnTo>
                  <a:lnTo>
                    <a:pt x="1902" y="2648"/>
                  </a:lnTo>
                  <a:lnTo>
                    <a:pt x="1874" y="2651"/>
                  </a:lnTo>
                  <a:lnTo>
                    <a:pt x="120" y="2651"/>
                  </a:lnTo>
                  <a:lnTo>
                    <a:pt x="92" y="2648"/>
                  </a:lnTo>
                  <a:lnTo>
                    <a:pt x="68" y="2639"/>
                  </a:lnTo>
                  <a:lnTo>
                    <a:pt x="45" y="2624"/>
                  </a:lnTo>
                  <a:lnTo>
                    <a:pt x="27" y="2606"/>
                  </a:lnTo>
                  <a:lnTo>
                    <a:pt x="12" y="2584"/>
                  </a:lnTo>
                  <a:lnTo>
                    <a:pt x="4" y="2559"/>
                  </a:lnTo>
                  <a:lnTo>
                    <a:pt x="0" y="2531"/>
                  </a:lnTo>
                  <a:lnTo>
                    <a:pt x="0" y="2405"/>
                  </a:lnTo>
                  <a:lnTo>
                    <a:pt x="4" y="2377"/>
                  </a:lnTo>
                  <a:lnTo>
                    <a:pt x="12" y="2352"/>
                  </a:lnTo>
                  <a:lnTo>
                    <a:pt x="27" y="2330"/>
                  </a:lnTo>
                  <a:lnTo>
                    <a:pt x="45" y="2312"/>
                  </a:lnTo>
                  <a:lnTo>
                    <a:pt x="68" y="2298"/>
                  </a:lnTo>
                  <a:lnTo>
                    <a:pt x="92" y="2289"/>
                  </a:lnTo>
                  <a:lnTo>
                    <a:pt x="120" y="2285"/>
                  </a:lnTo>
                  <a:lnTo>
                    <a:pt x="241" y="2285"/>
                  </a:lnTo>
                  <a:lnTo>
                    <a:pt x="241" y="2213"/>
                  </a:lnTo>
                  <a:lnTo>
                    <a:pt x="243" y="2190"/>
                  </a:lnTo>
                  <a:lnTo>
                    <a:pt x="249" y="2168"/>
                  </a:lnTo>
                  <a:lnTo>
                    <a:pt x="260" y="2148"/>
                  </a:lnTo>
                  <a:lnTo>
                    <a:pt x="402" y="1928"/>
                  </a:lnTo>
                  <a:lnTo>
                    <a:pt x="416" y="1908"/>
                  </a:lnTo>
                  <a:lnTo>
                    <a:pt x="434" y="1894"/>
                  </a:lnTo>
                  <a:lnTo>
                    <a:pt x="456" y="1882"/>
                  </a:lnTo>
                  <a:lnTo>
                    <a:pt x="478" y="1874"/>
                  </a:lnTo>
                  <a:lnTo>
                    <a:pt x="502" y="1872"/>
                  </a:lnTo>
                  <a:lnTo>
                    <a:pt x="715" y="1872"/>
                  </a:lnTo>
                  <a:lnTo>
                    <a:pt x="675" y="1844"/>
                  </a:lnTo>
                  <a:lnTo>
                    <a:pt x="635" y="1814"/>
                  </a:lnTo>
                  <a:lnTo>
                    <a:pt x="598" y="1781"/>
                  </a:lnTo>
                  <a:lnTo>
                    <a:pt x="561" y="1745"/>
                  </a:lnTo>
                  <a:lnTo>
                    <a:pt x="529" y="1706"/>
                  </a:lnTo>
                  <a:lnTo>
                    <a:pt x="497" y="1664"/>
                  </a:lnTo>
                  <a:lnTo>
                    <a:pt x="471" y="1618"/>
                  </a:lnTo>
                  <a:lnTo>
                    <a:pt x="448" y="1568"/>
                  </a:lnTo>
                  <a:lnTo>
                    <a:pt x="428" y="1512"/>
                  </a:lnTo>
                  <a:lnTo>
                    <a:pt x="416" y="1454"/>
                  </a:lnTo>
                  <a:lnTo>
                    <a:pt x="411" y="1398"/>
                  </a:lnTo>
                  <a:lnTo>
                    <a:pt x="411" y="1342"/>
                  </a:lnTo>
                  <a:lnTo>
                    <a:pt x="417" y="1288"/>
                  </a:lnTo>
                  <a:lnTo>
                    <a:pt x="427" y="1235"/>
                  </a:lnTo>
                  <a:lnTo>
                    <a:pt x="440" y="1184"/>
                  </a:lnTo>
                  <a:lnTo>
                    <a:pt x="456" y="1134"/>
                  </a:lnTo>
                  <a:lnTo>
                    <a:pt x="473" y="1087"/>
                  </a:lnTo>
                  <a:lnTo>
                    <a:pt x="491" y="1044"/>
                  </a:lnTo>
                  <a:lnTo>
                    <a:pt x="518" y="984"/>
                  </a:lnTo>
                  <a:lnTo>
                    <a:pt x="546" y="929"/>
                  </a:lnTo>
                  <a:lnTo>
                    <a:pt x="573" y="874"/>
                  </a:lnTo>
                  <a:lnTo>
                    <a:pt x="602" y="820"/>
                  </a:lnTo>
                  <a:lnTo>
                    <a:pt x="629" y="766"/>
                  </a:lnTo>
                  <a:lnTo>
                    <a:pt x="653" y="711"/>
                  </a:lnTo>
                  <a:lnTo>
                    <a:pt x="672" y="656"/>
                  </a:lnTo>
                  <a:lnTo>
                    <a:pt x="686" y="599"/>
                  </a:lnTo>
                  <a:lnTo>
                    <a:pt x="693" y="541"/>
                  </a:lnTo>
                  <a:lnTo>
                    <a:pt x="693" y="484"/>
                  </a:lnTo>
                  <a:lnTo>
                    <a:pt x="687" y="426"/>
                  </a:lnTo>
                  <a:lnTo>
                    <a:pt x="675" y="365"/>
                  </a:lnTo>
                  <a:lnTo>
                    <a:pt x="656" y="305"/>
                  </a:lnTo>
                  <a:lnTo>
                    <a:pt x="629" y="242"/>
                  </a:lnTo>
                  <a:lnTo>
                    <a:pt x="595" y="178"/>
                  </a:lnTo>
                  <a:lnTo>
                    <a:pt x="585" y="153"/>
                  </a:lnTo>
                  <a:lnTo>
                    <a:pt x="581" y="127"/>
                  </a:lnTo>
                  <a:lnTo>
                    <a:pt x="582" y="101"/>
                  </a:lnTo>
                  <a:lnTo>
                    <a:pt x="589" y="76"/>
                  </a:lnTo>
                  <a:lnTo>
                    <a:pt x="601" y="52"/>
                  </a:lnTo>
                  <a:lnTo>
                    <a:pt x="618" y="32"/>
                  </a:lnTo>
                  <a:lnTo>
                    <a:pt x="636" y="18"/>
                  </a:lnTo>
                  <a:lnTo>
                    <a:pt x="657" y="9"/>
                  </a:lnTo>
                  <a:lnTo>
                    <a:pt x="679" y="2"/>
                  </a:lnTo>
                  <a:lnTo>
                    <a:pt x="700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/>
            <p:cNvSpPr>
              <a:spLocks noEditPoints="1"/>
            </p:cNvSpPr>
            <p:nvPr/>
          </p:nvSpPr>
          <p:spPr bwMode="auto">
            <a:xfrm>
              <a:off x="3321" y="635"/>
              <a:ext cx="193" cy="349"/>
            </a:xfrm>
            <a:custGeom>
              <a:avLst/>
              <a:gdLst>
                <a:gd name="T0" fmla="*/ 828 w 966"/>
                <a:gd name="T1" fmla="*/ 692 h 1745"/>
                <a:gd name="T2" fmla="*/ 913 w 966"/>
                <a:gd name="T3" fmla="*/ 894 h 1745"/>
                <a:gd name="T4" fmla="*/ 961 w 966"/>
                <a:gd name="T5" fmla="*/ 1105 h 1745"/>
                <a:gd name="T6" fmla="*/ 956 w 966"/>
                <a:gd name="T7" fmla="*/ 1308 h 1745"/>
                <a:gd name="T8" fmla="*/ 902 w 966"/>
                <a:gd name="T9" fmla="*/ 1463 h 1745"/>
                <a:gd name="T10" fmla="*/ 806 w 966"/>
                <a:gd name="T11" fmla="*/ 1586 h 1745"/>
                <a:gd name="T12" fmla="*/ 677 w 966"/>
                <a:gd name="T13" fmla="*/ 1677 h 1745"/>
                <a:gd name="T14" fmla="*/ 519 w 966"/>
                <a:gd name="T15" fmla="*/ 1731 h 1745"/>
                <a:gd name="T16" fmla="*/ 583 w 966"/>
                <a:gd name="T17" fmla="*/ 1650 h 1745"/>
                <a:gd name="T18" fmla="*/ 682 w 966"/>
                <a:gd name="T19" fmla="*/ 1586 h 1745"/>
                <a:gd name="T20" fmla="*/ 747 w 966"/>
                <a:gd name="T21" fmla="*/ 1494 h 1745"/>
                <a:gd name="T22" fmla="*/ 785 w 966"/>
                <a:gd name="T23" fmla="*/ 1382 h 1745"/>
                <a:gd name="T24" fmla="*/ 798 w 966"/>
                <a:gd name="T25" fmla="*/ 1261 h 1745"/>
                <a:gd name="T26" fmla="*/ 793 w 966"/>
                <a:gd name="T27" fmla="*/ 1137 h 1745"/>
                <a:gd name="T28" fmla="*/ 751 w 966"/>
                <a:gd name="T29" fmla="*/ 1124 h 1745"/>
                <a:gd name="T30" fmla="*/ 633 w 966"/>
                <a:gd name="T31" fmla="*/ 1311 h 1745"/>
                <a:gd name="T32" fmla="*/ 515 w 966"/>
                <a:gd name="T33" fmla="*/ 1497 h 1745"/>
                <a:gd name="T34" fmla="*/ 505 w 966"/>
                <a:gd name="T35" fmla="*/ 1439 h 1745"/>
                <a:gd name="T36" fmla="*/ 573 w 966"/>
                <a:gd name="T37" fmla="*/ 1263 h 1745"/>
                <a:gd name="T38" fmla="*/ 654 w 966"/>
                <a:gd name="T39" fmla="*/ 1094 h 1745"/>
                <a:gd name="T40" fmla="*/ 729 w 966"/>
                <a:gd name="T41" fmla="*/ 902 h 1745"/>
                <a:gd name="T42" fmla="*/ 764 w 966"/>
                <a:gd name="T43" fmla="*/ 702 h 1745"/>
                <a:gd name="T44" fmla="*/ 170 w 966"/>
                <a:gd name="T45" fmla="*/ 0 h 1745"/>
                <a:gd name="T46" fmla="*/ 309 w 966"/>
                <a:gd name="T47" fmla="*/ 96 h 1745"/>
                <a:gd name="T48" fmla="*/ 440 w 966"/>
                <a:gd name="T49" fmla="*/ 204 h 1745"/>
                <a:gd name="T50" fmla="*/ 551 w 966"/>
                <a:gd name="T51" fmla="*/ 328 h 1745"/>
                <a:gd name="T52" fmla="*/ 632 w 966"/>
                <a:gd name="T53" fmla="*/ 469 h 1745"/>
                <a:gd name="T54" fmla="*/ 673 w 966"/>
                <a:gd name="T55" fmla="*/ 631 h 1745"/>
                <a:gd name="T56" fmla="*/ 662 w 966"/>
                <a:gd name="T57" fmla="*/ 817 h 1745"/>
                <a:gd name="T58" fmla="*/ 602 w 966"/>
                <a:gd name="T59" fmla="*/ 999 h 1745"/>
                <a:gd name="T60" fmla="*/ 520 w 966"/>
                <a:gd name="T61" fmla="*/ 1175 h 1745"/>
                <a:gd name="T62" fmla="*/ 440 w 966"/>
                <a:gd name="T63" fmla="*/ 1353 h 1745"/>
                <a:gd name="T64" fmla="*/ 394 w 966"/>
                <a:gd name="T65" fmla="*/ 1539 h 1745"/>
                <a:gd name="T66" fmla="*/ 340 w 966"/>
                <a:gd name="T67" fmla="*/ 1451 h 1745"/>
                <a:gd name="T68" fmla="*/ 324 w 966"/>
                <a:gd name="T69" fmla="*/ 1351 h 1745"/>
                <a:gd name="T70" fmla="*/ 334 w 966"/>
                <a:gd name="T71" fmla="*/ 1247 h 1745"/>
                <a:gd name="T72" fmla="*/ 356 w 966"/>
                <a:gd name="T73" fmla="*/ 1126 h 1745"/>
                <a:gd name="T74" fmla="*/ 375 w 966"/>
                <a:gd name="T75" fmla="*/ 966 h 1745"/>
                <a:gd name="T76" fmla="*/ 356 w 966"/>
                <a:gd name="T77" fmla="*/ 809 h 1745"/>
                <a:gd name="T78" fmla="*/ 280 w 966"/>
                <a:gd name="T79" fmla="*/ 857 h 1745"/>
                <a:gd name="T80" fmla="*/ 197 w 966"/>
                <a:gd name="T81" fmla="*/ 1011 h 1745"/>
                <a:gd name="T82" fmla="*/ 139 w 966"/>
                <a:gd name="T83" fmla="*/ 1175 h 1745"/>
                <a:gd name="T84" fmla="*/ 132 w 966"/>
                <a:gd name="T85" fmla="*/ 1345 h 1745"/>
                <a:gd name="T86" fmla="*/ 193 w 966"/>
                <a:gd name="T87" fmla="*/ 1499 h 1745"/>
                <a:gd name="T88" fmla="*/ 307 w 966"/>
                <a:gd name="T89" fmla="*/ 1623 h 1745"/>
                <a:gd name="T90" fmla="*/ 413 w 966"/>
                <a:gd name="T91" fmla="*/ 1712 h 1745"/>
                <a:gd name="T92" fmla="*/ 338 w 966"/>
                <a:gd name="T93" fmla="*/ 1702 h 1745"/>
                <a:gd name="T94" fmla="*/ 213 w 966"/>
                <a:gd name="T95" fmla="*/ 1626 h 1745"/>
                <a:gd name="T96" fmla="*/ 105 w 966"/>
                <a:gd name="T97" fmla="*/ 1528 h 1745"/>
                <a:gd name="T98" fmla="*/ 29 w 966"/>
                <a:gd name="T99" fmla="*/ 1404 h 1745"/>
                <a:gd name="T100" fmla="*/ 0 w 966"/>
                <a:gd name="T101" fmla="*/ 1257 h 1745"/>
                <a:gd name="T102" fmla="*/ 20 w 966"/>
                <a:gd name="T103" fmla="*/ 1111 h 1745"/>
                <a:gd name="T104" fmla="*/ 71 w 966"/>
                <a:gd name="T105" fmla="*/ 970 h 1745"/>
                <a:gd name="T106" fmla="*/ 147 w 966"/>
                <a:gd name="T107" fmla="*/ 816 h 1745"/>
                <a:gd name="T108" fmla="*/ 222 w 966"/>
                <a:gd name="T109" fmla="*/ 664 h 1745"/>
                <a:gd name="T110" fmla="*/ 274 w 966"/>
                <a:gd name="T111" fmla="*/ 499 h 1745"/>
                <a:gd name="T112" fmla="*/ 278 w 966"/>
                <a:gd name="T113" fmla="*/ 303 h 1745"/>
                <a:gd name="T114" fmla="*/ 227 w 966"/>
                <a:gd name="T115" fmla="*/ 118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66" h="1745">
                  <a:moveTo>
                    <a:pt x="759" y="565"/>
                  </a:moveTo>
                  <a:lnTo>
                    <a:pt x="794" y="626"/>
                  </a:lnTo>
                  <a:lnTo>
                    <a:pt x="828" y="692"/>
                  </a:lnTo>
                  <a:lnTo>
                    <a:pt x="859" y="757"/>
                  </a:lnTo>
                  <a:lnTo>
                    <a:pt x="888" y="825"/>
                  </a:lnTo>
                  <a:lnTo>
                    <a:pt x="913" y="894"/>
                  </a:lnTo>
                  <a:lnTo>
                    <a:pt x="934" y="962"/>
                  </a:lnTo>
                  <a:lnTo>
                    <a:pt x="950" y="1034"/>
                  </a:lnTo>
                  <a:lnTo>
                    <a:pt x="961" y="1105"/>
                  </a:lnTo>
                  <a:lnTo>
                    <a:pt x="966" y="1178"/>
                  </a:lnTo>
                  <a:lnTo>
                    <a:pt x="963" y="1250"/>
                  </a:lnTo>
                  <a:lnTo>
                    <a:pt x="956" y="1308"/>
                  </a:lnTo>
                  <a:lnTo>
                    <a:pt x="943" y="1363"/>
                  </a:lnTo>
                  <a:lnTo>
                    <a:pt x="925" y="1415"/>
                  </a:lnTo>
                  <a:lnTo>
                    <a:pt x="902" y="1463"/>
                  </a:lnTo>
                  <a:lnTo>
                    <a:pt x="874" y="1508"/>
                  </a:lnTo>
                  <a:lnTo>
                    <a:pt x="843" y="1549"/>
                  </a:lnTo>
                  <a:lnTo>
                    <a:pt x="806" y="1586"/>
                  </a:lnTo>
                  <a:lnTo>
                    <a:pt x="766" y="1620"/>
                  </a:lnTo>
                  <a:lnTo>
                    <a:pt x="723" y="1650"/>
                  </a:lnTo>
                  <a:lnTo>
                    <a:pt x="677" y="1677"/>
                  </a:lnTo>
                  <a:lnTo>
                    <a:pt x="626" y="1699"/>
                  </a:lnTo>
                  <a:lnTo>
                    <a:pt x="574" y="1717"/>
                  </a:lnTo>
                  <a:lnTo>
                    <a:pt x="519" y="1731"/>
                  </a:lnTo>
                  <a:lnTo>
                    <a:pt x="496" y="1673"/>
                  </a:lnTo>
                  <a:lnTo>
                    <a:pt x="541" y="1665"/>
                  </a:lnTo>
                  <a:lnTo>
                    <a:pt x="583" y="1650"/>
                  </a:lnTo>
                  <a:lnTo>
                    <a:pt x="620" y="1632"/>
                  </a:lnTo>
                  <a:lnTo>
                    <a:pt x="653" y="1612"/>
                  </a:lnTo>
                  <a:lnTo>
                    <a:pt x="682" y="1586"/>
                  </a:lnTo>
                  <a:lnTo>
                    <a:pt x="707" y="1559"/>
                  </a:lnTo>
                  <a:lnTo>
                    <a:pt x="729" y="1527"/>
                  </a:lnTo>
                  <a:lnTo>
                    <a:pt x="747" y="1494"/>
                  </a:lnTo>
                  <a:lnTo>
                    <a:pt x="763" y="1458"/>
                  </a:lnTo>
                  <a:lnTo>
                    <a:pt x="775" y="1421"/>
                  </a:lnTo>
                  <a:lnTo>
                    <a:pt x="785" y="1382"/>
                  </a:lnTo>
                  <a:lnTo>
                    <a:pt x="792" y="1342"/>
                  </a:lnTo>
                  <a:lnTo>
                    <a:pt x="795" y="1302"/>
                  </a:lnTo>
                  <a:lnTo>
                    <a:pt x="798" y="1261"/>
                  </a:lnTo>
                  <a:lnTo>
                    <a:pt x="798" y="1219"/>
                  </a:lnTo>
                  <a:lnTo>
                    <a:pt x="797" y="1178"/>
                  </a:lnTo>
                  <a:lnTo>
                    <a:pt x="793" y="1137"/>
                  </a:lnTo>
                  <a:lnTo>
                    <a:pt x="788" y="1097"/>
                  </a:lnTo>
                  <a:lnTo>
                    <a:pt x="782" y="1058"/>
                  </a:lnTo>
                  <a:lnTo>
                    <a:pt x="751" y="1124"/>
                  </a:lnTo>
                  <a:lnTo>
                    <a:pt x="713" y="1189"/>
                  </a:lnTo>
                  <a:lnTo>
                    <a:pt x="674" y="1250"/>
                  </a:lnTo>
                  <a:lnTo>
                    <a:pt x="633" y="1311"/>
                  </a:lnTo>
                  <a:lnTo>
                    <a:pt x="592" y="1371"/>
                  </a:lnTo>
                  <a:lnTo>
                    <a:pt x="552" y="1433"/>
                  </a:lnTo>
                  <a:lnTo>
                    <a:pt x="515" y="1497"/>
                  </a:lnTo>
                  <a:lnTo>
                    <a:pt x="482" y="1562"/>
                  </a:lnTo>
                  <a:lnTo>
                    <a:pt x="491" y="1500"/>
                  </a:lnTo>
                  <a:lnTo>
                    <a:pt x="505" y="1439"/>
                  </a:lnTo>
                  <a:lnTo>
                    <a:pt x="525" y="1380"/>
                  </a:lnTo>
                  <a:lnTo>
                    <a:pt x="548" y="1322"/>
                  </a:lnTo>
                  <a:lnTo>
                    <a:pt x="573" y="1263"/>
                  </a:lnTo>
                  <a:lnTo>
                    <a:pt x="601" y="1207"/>
                  </a:lnTo>
                  <a:lnTo>
                    <a:pt x="627" y="1150"/>
                  </a:lnTo>
                  <a:lnTo>
                    <a:pt x="654" y="1094"/>
                  </a:lnTo>
                  <a:lnTo>
                    <a:pt x="682" y="1030"/>
                  </a:lnTo>
                  <a:lnTo>
                    <a:pt x="707" y="966"/>
                  </a:lnTo>
                  <a:lnTo>
                    <a:pt x="729" y="902"/>
                  </a:lnTo>
                  <a:lnTo>
                    <a:pt x="745" y="835"/>
                  </a:lnTo>
                  <a:lnTo>
                    <a:pt x="757" y="770"/>
                  </a:lnTo>
                  <a:lnTo>
                    <a:pt x="764" y="702"/>
                  </a:lnTo>
                  <a:lnTo>
                    <a:pt x="765" y="634"/>
                  </a:lnTo>
                  <a:lnTo>
                    <a:pt x="759" y="565"/>
                  </a:lnTo>
                  <a:close/>
                  <a:moveTo>
                    <a:pt x="170" y="0"/>
                  </a:moveTo>
                  <a:lnTo>
                    <a:pt x="216" y="30"/>
                  </a:lnTo>
                  <a:lnTo>
                    <a:pt x="263" y="63"/>
                  </a:lnTo>
                  <a:lnTo>
                    <a:pt x="309" y="96"/>
                  </a:lnTo>
                  <a:lnTo>
                    <a:pt x="354" y="131"/>
                  </a:lnTo>
                  <a:lnTo>
                    <a:pt x="398" y="166"/>
                  </a:lnTo>
                  <a:lnTo>
                    <a:pt x="440" y="204"/>
                  </a:lnTo>
                  <a:lnTo>
                    <a:pt x="480" y="243"/>
                  </a:lnTo>
                  <a:lnTo>
                    <a:pt x="516" y="284"/>
                  </a:lnTo>
                  <a:lnTo>
                    <a:pt x="551" y="328"/>
                  </a:lnTo>
                  <a:lnTo>
                    <a:pt x="581" y="372"/>
                  </a:lnTo>
                  <a:lnTo>
                    <a:pt x="609" y="420"/>
                  </a:lnTo>
                  <a:lnTo>
                    <a:pt x="632" y="469"/>
                  </a:lnTo>
                  <a:lnTo>
                    <a:pt x="652" y="520"/>
                  </a:lnTo>
                  <a:lnTo>
                    <a:pt x="665" y="574"/>
                  </a:lnTo>
                  <a:lnTo>
                    <a:pt x="673" y="631"/>
                  </a:lnTo>
                  <a:lnTo>
                    <a:pt x="677" y="690"/>
                  </a:lnTo>
                  <a:lnTo>
                    <a:pt x="673" y="754"/>
                  </a:lnTo>
                  <a:lnTo>
                    <a:pt x="662" y="817"/>
                  </a:lnTo>
                  <a:lnTo>
                    <a:pt x="647" y="879"/>
                  </a:lnTo>
                  <a:lnTo>
                    <a:pt x="626" y="939"/>
                  </a:lnTo>
                  <a:lnTo>
                    <a:pt x="602" y="999"/>
                  </a:lnTo>
                  <a:lnTo>
                    <a:pt x="575" y="1058"/>
                  </a:lnTo>
                  <a:lnTo>
                    <a:pt x="548" y="1117"/>
                  </a:lnTo>
                  <a:lnTo>
                    <a:pt x="520" y="1175"/>
                  </a:lnTo>
                  <a:lnTo>
                    <a:pt x="491" y="1234"/>
                  </a:lnTo>
                  <a:lnTo>
                    <a:pt x="464" y="1294"/>
                  </a:lnTo>
                  <a:lnTo>
                    <a:pt x="440" y="1353"/>
                  </a:lnTo>
                  <a:lnTo>
                    <a:pt x="419" y="1415"/>
                  </a:lnTo>
                  <a:lnTo>
                    <a:pt x="404" y="1476"/>
                  </a:lnTo>
                  <a:lnTo>
                    <a:pt x="394" y="1539"/>
                  </a:lnTo>
                  <a:lnTo>
                    <a:pt x="370" y="1511"/>
                  </a:lnTo>
                  <a:lnTo>
                    <a:pt x="353" y="1482"/>
                  </a:lnTo>
                  <a:lnTo>
                    <a:pt x="340" y="1451"/>
                  </a:lnTo>
                  <a:lnTo>
                    <a:pt x="330" y="1418"/>
                  </a:lnTo>
                  <a:lnTo>
                    <a:pt x="325" y="1386"/>
                  </a:lnTo>
                  <a:lnTo>
                    <a:pt x="324" y="1351"/>
                  </a:lnTo>
                  <a:lnTo>
                    <a:pt x="325" y="1317"/>
                  </a:lnTo>
                  <a:lnTo>
                    <a:pt x="327" y="1282"/>
                  </a:lnTo>
                  <a:lnTo>
                    <a:pt x="334" y="1247"/>
                  </a:lnTo>
                  <a:lnTo>
                    <a:pt x="340" y="1213"/>
                  </a:lnTo>
                  <a:lnTo>
                    <a:pt x="347" y="1179"/>
                  </a:lnTo>
                  <a:lnTo>
                    <a:pt x="356" y="1126"/>
                  </a:lnTo>
                  <a:lnTo>
                    <a:pt x="366" y="1072"/>
                  </a:lnTo>
                  <a:lnTo>
                    <a:pt x="372" y="1019"/>
                  </a:lnTo>
                  <a:lnTo>
                    <a:pt x="375" y="966"/>
                  </a:lnTo>
                  <a:lnTo>
                    <a:pt x="373" y="914"/>
                  </a:lnTo>
                  <a:lnTo>
                    <a:pt x="367" y="861"/>
                  </a:lnTo>
                  <a:lnTo>
                    <a:pt x="356" y="809"/>
                  </a:lnTo>
                  <a:lnTo>
                    <a:pt x="338" y="757"/>
                  </a:lnTo>
                  <a:lnTo>
                    <a:pt x="309" y="806"/>
                  </a:lnTo>
                  <a:lnTo>
                    <a:pt x="280" y="857"/>
                  </a:lnTo>
                  <a:lnTo>
                    <a:pt x="251" y="908"/>
                  </a:lnTo>
                  <a:lnTo>
                    <a:pt x="223" y="959"/>
                  </a:lnTo>
                  <a:lnTo>
                    <a:pt x="197" y="1011"/>
                  </a:lnTo>
                  <a:lnTo>
                    <a:pt x="174" y="1064"/>
                  </a:lnTo>
                  <a:lnTo>
                    <a:pt x="155" y="1118"/>
                  </a:lnTo>
                  <a:lnTo>
                    <a:pt x="139" y="1175"/>
                  </a:lnTo>
                  <a:lnTo>
                    <a:pt x="128" y="1232"/>
                  </a:lnTo>
                  <a:lnTo>
                    <a:pt x="126" y="1289"/>
                  </a:lnTo>
                  <a:lnTo>
                    <a:pt x="132" y="1345"/>
                  </a:lnTo>
                  <a:lnTo>
                    <a:pt x="145" y="1398"/>
                  </a:lnTo>
                  <a:lnTo>
                    <a:pt x="165" y="1450"/>
                  </a:lnTo>
                  <a:lnTo>
                    <a:pt x="193" y="1499"/>
                  </a:lnTo>
                  <a:lnTo>
                    <a:pt x="226" y="1544"/>
                  </a:lnTo>
                  <a:lnTo>
                    <a:pt x="265" y="1586"/>
                  </a:lnTo>
                  <a:lnTo>
                    <a:pt x="307" y="1623"/>
                  </a:lnTo>
                  <a:lnTo>
                    <a:pt x="354" y="1653"/>
                  </a:lnTo>
                  <a:lnTo>
                    <a:pt x="404" y="1678"/>
                  </a:lnTo>
                  <a:lnTo>
                    <a:pt x="413" y="1712"/>
                  </a:lnTo>
                  <a:lnTo>
                    <a:pt x="425" y="1745"/>
                  </a:lnTo>
                  <a:lnTo>
                    <a:pt x="382" y="1724"/>
                  </a:lnTo>
                  <a:lnTo>
                    <a:pt x="338" y="1702"/>
                  </a:lnTo>
                  <a:lnTo>
                    <a:pt x="295" y="1679"/>
                  </a:lnTo>
                  <a:lnTo>
                    <a:pt x="253" y="1654"/>
                  </a:lnTo>
                  <a:lnTo>
                    <a:pt x="213" y="1626"/>
                  </a:lnTo>
                  <a:lnTo>
                    <a:pt x="174" y="1596"/>
                  </a:lnTo>
                  <a:lnTo>
                    <a:pt x="138" y="1565"/>
                  </a:lnTo>
                  <a:lnTo>
                    <a:pt x="105" y="1528"/>
                  </a:lnTo>
                  <a:lnTo>
                    <a:pt x="76" y="1491"/>
                  </a:lnTo>
                  <a:lnTo>
                    <a:pt x="51" y="1448"/>
                  </a:lnTo>
                  <a:lnTo>
                    <a:pt x="29" y="1404"/>
                  </a:lnTo>
                  <a:lnTo>
                    <a:pt x="13" y="1355"/>
                  </a:lnTo>
                  <a:lnTo>
                    <a:pt x="3" y="1306"/>
                  </a:lnTo>
                  <a:lnTo>
                    <a:pt x="0" y="1257"/>
                  </a:lnTo>
                  <a:lnTo>
                    <a:pt x="2" y="1208"/>
                  </a:lnTo>
                  <a:lnTo>
                    <a:pt x="9" y="1160"/>
                  </a:lnTo>
                  <a:lnTo>
                    <a:pt x="20" y="1111"/>
                  </a:lnTo>
                  <a:lnTo>
                    <a:pt x="35" y="1064"/>
                  </a:lnTo>
                  <a:lnTo>
                    <a:pt x="52" y="1017"/>
                  </a:lnTo>
                  <a:lnTo>
                    <a:pt x="71" y="970"/>
                  </a:lnTo>
                  <a:lnTo>
                    <a:pt x="95" y="918"/>
                  </a:lnTo>
                  <a:lnTo>
                    <a:pt x="121" y="867"/>
                  </a:lnTo>
                  <a:lnTo>
                    <a:pt x="147" y="816"/>
                  </a:lnTo>
                  <a:lnTo>
                    <a:pt x="173" y="765"/>
                  </a:lnTo>
                  <a:lnTo>
                    <a:pt x="199" y="715"/>
                  </a:lnTo>
                  <a:lnTo>
                    <a:pt x="222" y="664"/>
                  </a:lnTo>
                  <a:lnTo>
                    <a:pt x="244" y="611"/>
                  </a:lnTo>
                  <a:lnTo>
                    <a:pt x="261" y="556"/>
                  </a:lnTo>
                  <a:lnTo>
                    <a:pt x="274" y="499"/>
                  </a:lnTo>
                  <a:lnTo>
                    <a:pt x="283" y="433"/>
                  </a:lnTo>
                  <a:lnTo>
                    <a:pt x="283" y="368"/>
                  </a:lnTo>
                  <a:lnTo>
                    <a:pt x="278" y="303"/>
                  </a:lnTo>
                  <a:lnTo>
                    <a:pt x="266" y="241"/>
                  </a:lnTo>
                  <a:lnTo>
                    <a:pt x="249" y="179"/>
                  </a:lnTo>
                  <a:lnTo>
                    <a:pt x="227" y="118"/>
                  </a:lnTo>
                  <a:lnTo>
                    <a:pt x="201" y="5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/>
            <p:cNvSpPr>
              <a:spLocks noEditPoints="1"/>
            </p:cNvSpPr>
            <p:nvPr/>
          </p:nvSpPr>
          <p:spPr bwMode="auto">
            <a:xfrm>
              <a:off x="3239" y="1009"/>
              <a:ext cx="350" cy="108"/>
            </a:xfrm>
            <a:custGeom>
              <a:avLst/>
              <a:gdLst>
                <a:gd name="T0" fmla="*/ 0 w 1754"/>
                <a:gd name="T1" fmla="*/ 413 h 539"/>
                <a:gd name="T2" fmla="*/ 1754 w 1754"/>
                <a:gd name="T3" fmla="*/ 413 h 539"/>
                <a:gd name="T4" fmla="*/ 1754 w 1754"/>
                <a:gd name="T5" fmla="*/ 539 h 539"/>
                <a:gd name="T6" fmla="*/ 0 w 1754"/>
                <a:gd name="T7" fmla="*/ 539 h 539"/>
                <a:gd name="T8" fmla="*/ 0 w 1754"/>
                <a:gd name="T9" fmla="*/ 413 h 539"/>
                <a:gd name="T10" fmla="*/ 382 w 1754"/>
                <a:gd name="T11" fmla="*/ 0 h 539"/>
                <a:gd name="T12" fmla="*/ 407 w 1754"/>
                <a:gd name="T13" fmla="*/ 0 h 539"/>
                <a:gd name="T14" fmla="*/ 407 w 1754"/>
                <a:gd name="T15" fmla="*/ 116 h 539"/>
                <a:gd name="T16" fmla="*/ 498 w 1754"/>
                <a:gd name="T17" fmla="*/ 116 h 539"/>
                <a:gd name="T18" fmla="*/ 498 w 1754"/>
                <a:gd name="T19" fmla="*/ 0 h 539"/>
                <a:gd name="T20" fmla="*/ 626 w 1754"/>
                <a:gd name="T21" fmla="*/ 0 h 539"/>
                <a:gd name="T22" fmla="*/ 626 w 1754"/>
                <a:gd name="T23" fmla="*/ 116 h 539"/>
                <a:gd name="T24" fmla="*/ 717 w 1754"/>
                <a:gd name="T25" fmla="*/ 116 h 539"/>
                <a:gd name="T26" fmla="*/ 717 w 1754"/>
                <a:gd name="T27" fmla="*/ 0 h 539"/>
                <a:gd name="T28" fmla="*/ 844 w 1754"/>
                <a:gd name="T29" fmla="*/ 0 h 539"/>
                <a:gd name="T30" fmla="*/ 844 w 1754"/>
                <a:gd name="T31" fmla="*/ 116 h 539"/>
                <a:gd name="T32" fmla="*/ 941 w 1754"/>
                <a:gd name="T33" fmla="*/ 116 h 539"/>
                <a:gd name="T34" fmla="*/ 941 w 1754"/>
                <a:gd name="T35" fmla="*/ 0 h 539"/>
                <a:gd name="T36" fmla="*/ 1062 w 1754"/>
                <a:gd name="T37" fmla="*/ 0 h 539"/>
                <a:gd name="T38" fmla="*/ 1062 w 1754"/>
                <a:gd name="T39" fmla="*/ 116 h 539"/>
                <a:gd name="T40" fmla="*/ 1158 w 1754"/>
                <a:gd name="T41" fmla="*/ 116 h 539"/>
                <a:gd name="T42" fmla="*/ 1158 w 1754"/>
                <a:gd name="T43" fmla="*/ 0 h 539"/>
                <a:gd name="T44" fmla="*/ 1286 w 1754"/>
                <a:gd name="T45" fmla="*/ 0 h 539"/>
                <a:gd name="T46" fmla="*/ 1286 w 1754"/>
                <a:gd name="T47" fmla="*/ 116 h 539"/>
                <a:gd name="T48" fmla="*/ 1377 w 1754"/>
                <a:gd name="T49" fmla="*/ 116 h 539"/>
                <a:gd name="T50" fmla="*/ 1377 w 1754"/>
                <a:gd name="T51" fmla="*/ 0 h 539"/>
                <a:gd name="T52" fmla="*/ 1402 w 1754"/>
                <a:gd name="T53" fmla="*/ 0 h 539"/>
                <a:gd name="T54" fmla="*/ 1544 w 1754"/>
                <a:gd name="T55" fmla="*/ 221 h 539"/>
                <a:gd name="T56" fmla="*/ 1544 w 1754"/>
                <a:gd name="T57" fmla="*/ 293 h 539"/>
                <a:gd name="T58" fmla="*/ 241 w 1754"/>
                <a:gd name="T59" fmla="*/ 293 h 539"/>
                <a:gd name="T60" fmla="*/ 241 w 1754"/>
                <a:gd name="T61" fmla="*/ 221 h 539"/>
                <a:gd name="T62" fmla="*/ 382 w 1754"/>
                <a:gd name="T63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4" h="539">
                  <a:moveTo>
                    <a:pt x="0" y="413"/>
                  </a:moveTo>
                  <a:lnTo>
                    <a:pt x="1754" y="413"/>
                  </a:lnTo>
                  <a:lnTo>
                    <a:pt x="1754" y="539"/>
                  </a:lnTo>
                  <a:lnTo>
                    <a:pt x="0" y="539"/>
                  </a:lnTo>
                  <a:lnTo>
                    <a:pt x="0" y="413"/>
                  </a:lnTo>
                  <a:close/>
                  <a:moveTo>
                    <a:pt x="382" y="0"/>
                  </a:moveTo>
                  <a:lnTo>
                    <a:pt x="407" y="0"/>
                  </a:lnTo>
                  <a:lnTo>
                    <a:pt x="407" y="116"/>
                  </a:lnTo>
                  <a:lnTo>
                    <a:pt x="498" y="116"/>
                  </a:lnTo>
                  <a:lnTo>
                    <a:pt x="498" y="0"/>
                  </a:lnTo>
                  <a:lnTo>
                    <a:pt x="626" y="0"/>
                  </a:lnTo>
                  <a:lnTo>
                    <a:pt x="626" y="116"/>
                  </a:lnTo>
                  <a:lnTo>
                    <a:pt x="717" y="116"/>
                  </a:lnTo>
                  <a:lnTo>
                    <a:pt x="717" y="0"/>
                  </a:lnTo>
                  <a:lnTo>
                    <a:pt x="844" y="0"/>
                  </a:lnTo>
                  <a:lnTo>
                    <a:pt x="844" y="116"/>
                  </a:lnTo>
                  <a:lnTo>
                    <a:pt x="941" y="116"/>
                  </a:lnTo>
                  <a:lnTo>
                    <a:pt x="941" y="0"/>
                  </a:lnTo>
                  <a:lnTo>
                    <a:pt x="1062" y="0"/>
                  </a:lnTo>
                  <a:lnTo>
                    <a:pt x="1062" y="116"/>
                  </a:lnTo>
                  <a:lnTo>
                    <a:pt x="1158" y="116"/>
                  </a:lnTo>
                  <a:lnTo>
                    <a:pt x="1158" y="0"/>
                  </a:lnTo>
                  <a:lnTo>
                    <a:pt x="1286" y="0"/>
                  </a:lnTo>
                  <a:lnTo>
                    <a:pt x="1286" y="116"/>
                  </a:lnTo>
                  <a:lnTo>
                    <a:pt x="1377" y="116"/>
                  </a:lnTo>
                  <a:lnTo>
                    <a:pt x="1377" y="0"/>
                  </a:lnTo>
                  <a:lnTo>
                    <a:pt x="1402" y="0"/>
                  </a:lnTo>
                  <a:lnTo>
                    <a:pt x="1544" y="221"/>
                  </a:lnTo>
                  <a:lnTo>
                    <a:pt x="1544" y="293"/>
                  </a:lnTo>
                  <a:lnTo>
                    <a:pt x="241" y="293"/>
                  </a:lnTo>
                  <a:lnTo>
                    <a:pt x="241" y="221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8481336" y="3443368"/>
            <a:ext cx="434147" cy="732325"/>
            <a:chOff x="2684" y="1817"/>
            <a:chExt cx="364" cy="614"/>
          </a:xfrm>
        </p:grpSpPr>
        <p:sp useBgFill="1">
          <p:nvSpPr>
            <p:cNvPr id="56" name="Freeform 6"/>
            <p:cNvSpPr>
              <a:spLocks noEditPoints="1"/>
            </p:cNvSpPr>
            <p:nvPr/>
          </p:nvSpPr>
          <p:spPr bwMode="auto">
            <a:xfrm>
              <a:off x="2684" y="1817"/>
              <a:ext cx="364" cy="614"/>
            </a:xfrm>
            <a:custGeom>
              <a:avLst/>
              <a:gdLst>
                <a:gd name="T0" fmla="*/ 502 w 1822"/>
                <a:gd name="T1" fmla="*/ 358 h 3071"/>
                <a:gd name="T2" fmla="*/ 579 w 1822"/>
                <a:gd name="T3" fmla="*/ 469 h 3071"/>
                <a:gd name="T4" fmla="*/ 618 w 1822"/>
                <a:gd name="T5" fmla="*/ 596 h 3071"/>
                <a:gd name="T6" fmla="*/ 618 w 1822"/>
                <a:gd name="T7" fmla="*/ 712 h 3071"/>
                <a:gd name="T8" fmla="*/ 618 w 1822"/>
                <a:gd name="T9" fmla="*/ 827 h 3071"/>
                <a:gd name="T10" fmla="*/ 595 w 1822"/>
                <a:gd name="T11" fmla="*/ 959 h 3071"/>
                <a:gd name="T12" fmla="*/ 1208 w 1822"/>
                <a:gd name="T13" fmla="*/ 858 h 3071"/>
                <a:gd name="T14" fmla="*/ 1208 w 1822"/>
                <a:gd name="T15" fmla="*/ 743 h 3071"/>
                <a:gd name="T16" fmla="*/ 1208 w 1822"/>
                <a:gd name="T17" fmla="*/ 627 h 3071"/>
                <a:gd name="T18" fmla="*/ 1233 w 1822"/>
                <a:gd name="T19" fmla="*/ 507 h 3071"/>
                <a:gd name="T20" fmla="*/ 1296 w 1822"/>
                <a:gd name="T21" fmla="*/ 379 h 3071"/>
                <a:gd name="T22" fmla="*/ 1410 w 1822"/>
                <a:gd name="T23" fmla="*/ 329 h 3071"/>
                <a:gd name="T24" fmla="*/ 1525 w 1822"/>
                <a:gd name="T25" fmla="*/ 379 h 3071"/>
                <a:gd name="T26" fmla="*/ 1588 w 1822"/>
                <a:gd name="T27" fmla="*/ 507 h 3071"/>
                <a:gd name="T28" fmla="*/ 1613 w 1822"/>
                <a:gd name="T29" fmla="*/ 627 h 3071"/>
                <a:gd name="T30" fmla="*/ 1613 w 1822"/>
                <a:gd name="T31" fmla="*/ 743 h 3071"/>
                <a:gd name="T32" fmla="*/ 1613 w 1822"/>
                <a:gd name="T33" fmla="*/ 858 h 3071"/>
                <a:gd name="T34" fmla="*/ 1593 w 1822"/>
                <a:gd name="T35" fmla="*/ 983 h 3071"/>
                <a:gd name="T36" fmla="*/ 1668 w 1822"/>
                <a:gd name="T37" fmla="*/ 1035 h 3071"/>
                <a:gd name="T38" fmla="*/ 1756 w 1822"/>
                <a:gd name="T39" fmla="*/ 1107 h 3071"/>
                <a:gd name="T40" fmla="*/ 1810 w 1822"/>
                <a:gd name="T41" fmla="*/ 1172 h 3071"/>
                <a:gd name="T42" fmla="*/ 1822 w 1822"/>
                <a:gd name="T43" fmla="*/ 1225 h 3071"/>
                <a:gd name="T44" fmla="*/ 1801 w 1822"/>
                <a:gd name="T45" fmla="*/ 1310 h 3071"/>
                <a:gd name="T46" fmla="*/ 1740 w 1822"/>
                <a:gd name="T47" fmla="*/ 1388 h 3071"/>
                <a:gd name="T48" fmla="*/ 1728 w 1822"/>
                <a:gd name="T49" fmla="*/ 2872 h 3071"/>
                <a:gd name="T50" fmla="*/ 1636 w 1822"/>
                <a:gd name="T51" fmla="*/ 3002 h 3071"/>
                <a:gd name="T52" fmla="*/ 1483 w 1822"/>
                <a:gd name="T53" fmla="*/ 3069 h 3071"/>
                <a:gd name="T54" fmla="*/ 298 w 1822"/>
                <a:gd name="T55" fmla="*/ 3059 h 3071"/>
                <a:gd name="T56" fmla="*/ 156 w 1822"/>
                <a:gd name="T57" fmla="*/ 2975 h 3071"/>
                <a:gd name="T58" fmla="*/ 85 w 1822"/>
                <a:gd name="T59" fmla="*/ 2833 h 3071"/>
                <a:gd name="T60" fmla="*/ 85 w 1822"/>
                <a:gd name="T61" fmla="*/ 1369 h 3071"/>
                <a:gd name="T62" fmla="*/ 10 w 1822"/>
                <a:gd name="T63" fmla="*/ 1284 h 3071"/>
                <a:gd name="T64" fmla="*/ 1 w 1822"/>
                <a:gd name="T65" fmla="*/ 1215 h 3071"/>
                <a:gd name="T66" fmla="*/ 21 w 1822"/>
                <a:gd name="T67" fmla="*/ 1155 h 3071"/>
                <a:gd name="T68" fmla="*/ 91 w 1822"/>
                <a:gd name="T69" fmla="*/ 1093 h 3071"/>
                <a:gd name="T70" fmla="*/ 178 w 1822"/>
                <a:gd name="T71" fmla="*/ 1017 h 3071"/>
                <a:gd name="T72" fmla="*/ 230 w 1822"/>
                <a:gd name="T73" fmla="*/ 977 h 3071"/>
                <a:gd name="T74" fmla="*/ 207 w 1822"/>
                <a:gd name="T75" fmla="*/ 827 h 3071"/>
                <a:gd name="T76" fmla="*/ 207 w 1822"/>
                <a:gd name="T77" fmla="*/ 712 h 3071"/>
                <a:gd name="T78" fmla="*/ 207 w 1822"/>
                <a:gd name="T79" fmla="*/ 596 h 3071"/>
                <a:gd name="T80" fmla="*/ 244 w 1822"/>
                <a:gd name="T81" fmla="*/ 469 h 3071"/>
                <a:gd name="T82" fmla="*/ 323 w 1822"/>
                <a:gd name="T83" fmla="*/ 358 h 3071"/>
                <a:gd name="T84" fmla="*/ 884 w 1822"/>
                <a:gd name="T85" fmla="*/ 0 h 3071"/>
                <a:gd name="T86" fmla="*/ 1065 w 1822"/>
                <a:gd name="T87" fmla="*/ 20 h 3071"/>
                <a:gd name="T88" fmla="*/ 1120 w 1822"/>
                <a:gd name="T89" fmla="*/ 103 h 3071"/>
                <a:gd name="T90" fmla="*/ 1104 w 1822"/>
                <a:gd name="T91" fmla="*/ 271 h 3071"/>
                <a:gd name="T92" fmla="*/ 1171 w 1822"/>
                <a:gd name="T93" fmla="*/ 349 h 3071"/>
                <a:gd name="T94" fmla="*/ 1155 w 1822"/>
                <a:gd name="T95" fmla="*/ 446 h 3071"/>
                <a:gd name="T96" fmla="*/ 868 w 1822"/>
                <a:gd name="T97" fmla="*/ 841 h 3071"/>
                <a:gd name="T98" fmla="*/ 770 w 1822"/>
                <a:gd name="T99" fmla="*/ 837 h 3071"/>
                <a:gd name="T100" fmla="*/ 709 w 1822"/>
                <a:gd name="T101" fmla="*/ 764 h 3071"/>
                <a:gd name="T102" fmla="*/ 745 w 1822"/>
                <a:gd name="T103" fmla="*/ 588 h 3071"/>
                <a:gd name="T104" fmla="*/ 670 w 1822"/>
                <a:gd name="T105" fmla="*/ 540 h 3071"/>
                <a:gd name="T106" fmla="*/ 654 w 1822"/>
                <a:gd name="T107" fmla="*/ 433 h 3071"/>
                <a:gd name="T108" fmla="*/ 814 w 1822"/>
                <a:gd name="T109" fmla="*/ 23 h 3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22" h="3071">
                  <a:moveTo>
                    <a:pt x="413" y="329"/>
                  </a:moveTo>
                  <a:lnTo>
                    <a:pt x="444" y="333"/>
                  </a:lnTo>
                  <a:lnTo>
                    <a:pt x="474" y="342"/>
                  </a:lnTo>
                  <a:lnTo>
                    <a:pt x="502" y="358"/>
                  </a:lnTo>
                  <a:lnTo>
                    <a:pt x="526" y="379"/>
                  </a:lnTo>
                  <a:lnTo>
                    <a:pt x="548" y="404"/>
                  </a:lnTo>
                  <a:lnTo>
                    <a:pt x="566" y="436"/>
                  </a:lnTo>
                  <a:lnTo>
                    <a:pt x="579" y="469"/>
                  </a:lnTo>
                  <a:lnTo>
                    <a:pt x="589" y="507"/>
                  </a:lnTo>
                  <a:lnTo>
                    <a:pt x="605" y="534"/>
                  </a:lnTo>
                  <a:lnTo>
                    <a:pt x="614" y="564"/>
                  </a:lnTo>
                  <a:lnTo>
                    <a:pt x="618" y="596"/>
                  </a:lnTo>
                  <a:lnTo>
                    <a:pt x="614" y="627"/>
                  </a:lnTo>
                  <a:lnTo>
                    <a:pt x="606" y="654"/>
                  </a:lnTo>
                  <a:lnTo>
                    <a:pt x="614" y="682"/>
                  </a:lnTo>
                  <a:lnTo>
                    <a:pt x="618" y="712"/>
                  </a:lnTo>
                  <a:lnTo>
                    <a:pt x="614" y="743"/>
                  </a:lnTo>
                  <a:lnTo>
                    <a:pt x="607" y="770"/>
                  </a:lnTo>
                  <a:lnTo>
                    <a:pt x="614" y="798"/>
                  </a:lnTo>
                  <a:lnTo>
                    <a:pt x="618" y="827"/>
                  </a:lnTo>
                  <a:lnTo>
                    <a:pt x="614" y="858"/>
                  </a:lnTo>
                  <a:lnTo>
                    <a:pt x="607" y="884"/>
                  </a:lnTo>
                  <a:lnTo>
                    <a:pt x="595" y="910"/>
                  </a:lnTo>
                  <a:lnTo>
                    <a:pt x="595" y="959"/>
                  </a:lnTo>
                  <a:lnTo>
                    <a:pt x="1227" y="959"/>
                  </a:lnTo>
                  <a:lnTo>
                    <a:pt x="1227" y="910"/>
                  </a:lnTo>
                  <a:lnTo>
                    <a:pt x="1215" y="884"/>
                  </a:lnTo>
                  <a:lnTo>
                    <a:pt x="1208" y="858"/>
                  </a:lnTo>
                  <a:lnTo>
                    <a:pt x="1206" y="827"/>
                  </a:lnTo>
                  <a:lnTo>
                    <a:pt x="1208" y="798"/>
                  </a:lnTo>
                  <a:lnTo>
                    <a:pt x="1215" y="770"/>
                  </a:lnTo>
                  <a:lnTo>
                    <a:pt x="1208" y="743"/>
                  </a:lnTo>
                  <a:lnTo>
                    <a:pt x="1206" y="712"/>
                  </a:lnTo>
                  <a:lnTo>
                    <a:pt x="1208" y="682"/>
                  </a:lnTo>
                  <a:lnTo>
                    <a:pt x="1217" y="654"/>
                  </a:lnTo>
                  <a:lnTo>
                    <a:pt x="1208" y="627"/>
                  </a:lnTo>
                  <a:lnTo>
                    <a:pt x="1206" y="596"/>
                  </a:lnTo>
                  <a:lnTo>
                    <a:pt x="1208" y="564"/>
                  </a:lnTo>
                  <a:lnTo>
                    <a:pt x="1218" y="534"/>
                  </a:lnTo>
                  <a:lnTo>
                    <a:pt x="1233" y="507"/>
                  </a:lnTo>
                  <a:lnTo>
                    <a:pt x="1243" y="469"/>
                  </a:lnTo>
                  <a:lnTo>
                    <a:pt x="1256" y="436"/>
                  </a:lnTo>
                  <a:lnTo>
                    <a:pt x="1275" y="405"/>
                  </a:lnTo>
                  <a:lnTo>
                    <a:pt x="1296" y="379"/>
                  </a:lnTo>
                  <a:lnTo>
                    <a:pt x="1321" y="358"/>
                  </a:lnTo>
                  <a:lnTo>
                    <a:pt x="1348" y="342"/>
                  </a:lnTo>
                  <a:lnTo>
                    <a:pt x="1379" y="333"/>
                  </a:lnTo>
                  <a:lnTo>
                    <a:pt x="1410" y="329"/>
                  </a:lnTo>
                  <a:lnTo>
                    <a:pt x="1443" y="333"/>
                  </a:lnTo>
                  <a:lnTo>
                    <a:pt x="1473" y="342"/>
                  </a:lnTo>
                  <a:lnTo>
                    <a:pt x="1501" y="358"/>
                  </a:lnTo>
                  <a:lnTo>
                    <a:pt x="1525" y="379"/>
                  </a:lnTo>
                  <a:lnTo>
                    <a:pt x="1547" y="404"/>
                  </a:lnTo>
                  <a:lnTo>
                    <a:pt x="1564" y="436"/>
                  </a:lnTo>
                  <a:lnTo>
                    <a:pt x="1578" y="469"/>
                  </a:lnTo>
                  <a:lnTo>
                    <a:pt x="1588" y="507"/>
                  </a:lnTo>
                  <a:lnTo>
                    <a:pt x="1602" y="534"/>
                  </a:lnTo>
                  <a:lnTo>
                    <a:pt x="1612" y="564"/>
                  </a:lnTo>
                  <a:lnTo>
                    <a:pt x="1616" y="596"/>
                  </a:lnTo>
                  <a:lnTo>
                    <a:pt x="1613" y="627"/>
                  </a:lnTo>
                  <a:lnTo>
                    <a:pt x="1605" y="654"/>
                  </a:lnTo>
                  <a:lnTo>
                    <a:pt x="1613" y="682"/>
                  </a:lnTo>
                  <a:lnTo>
                    <a:pt x="1616" y="712"/>
                  </a:lnTo>
                  <a:lnTo>
                    <a:pt x="1613" y="743"/>
                  </a:lnTo>
                  <a:lnTo>
                    <a:pt x="1605" y="770"/>
                  </a:lnTo>
                  <a:lnTo>
                    <a:pt x="1613" y="798"/>
                  </a:lnTo>
                  <a:lnTo>
                    <a:pt x="1616" y="827"/>
                  </a:lnTo>
                  <a:lnTo>
                    <a:pt x="1613" y="858"/>
                  </a:lnTo>
                  <a:lnTo>
                    <a:pt x="1606" y="884"/>
                  </a:lnTo>
                  <a:lnTo>
                    <a:pt x="1593" y="910"/>
                  </a:lnTo>
                  <a:lnTo>
                    <a:pt x="1593" y="977"/>
                  </a:lnTo>
                  <a:lnTo>
                    <a:pt x="1593" y="983"/>
                  </a:lnTo>
                  <a:lnTo>
                    <a:pt x="1593" y="989"/>
                  </a:lnTo>
                  <a:lnTo>
                    <a:pt x="1619" y="1001"/>
                  </a:lnTo>
                  <a:lnTo>
                    <a:pt x="1645" y="1017"/>
                  </a:lnTo>
                  <a:lnTo>
                    <a:pt x="1668" y="1035"/>
                  </a:lnTo>
                  <a:lnTo>
                    <a:pt x="1688" y="1058"/>
                  </a:lnTo>
                  <a:lnTo>
                    <a:pt x="1704" y="1084"/>
                  </a:lnTo>
                  <a:lnTo>
                    <a:pt x="1733" y="1093"/>
                  </a:lnTo>
                  <a:lnTo>
                    <a:pt x="1756" y="1107"/>
                  </a:lnTo>
                  <a:lnTo>
                    <a:pt x="1775" y="1121"/>
                  </a:lnTo>
                  <a:lnTo>
                    <a:pt x="1790" y="1137"/>
                  </a:lnTo>
                  <a:lnTo>
                    <a:pt x="1802" y="1155"/>
                  </a:lnTo>
                  <a:lnTo>
                    <a:pt x="1810" y="1172"/>
                  </a:lnTo>
                  <a:lnTo>
                    <a:pt x="1815" y="1188"/>
                  </a:lnTo>
                  <a:lnTo>
                    <a:pt x="1819" y="1203"/>
                  </a:lnTo>
                  <a:lnTo>
                    <a:pt x="1821" y="1215"/>
                  </a:lnTo>
                  <a:lnTo>
                    <a:pt x="1822" y="1225"/>
                  </a:lnTo>
                  <a:lnTo>
                    <a:pt x="1822" y="1231"/>
                  </a:lnTo>
                  <a:lnTo>
                    <a:pt x="1820" y="1258"/>
                  </a:lnTo>
                  <a:lnTo>
                    <a:pt x="1813" y="1284"/>
                  </a:lnTo>
                  <a:lnTo>
                    <a:pt x="1801" y="1310"/>
                  </a:lnTo>
                  <a:lnTo>
                    <a:pt x="1785" y="1332"/>
                  </a:lnTo>
                  <a:lnTo>
                    <a:pt x="1763" y="1352"/>
                  </a:lnTo>
                  <a:lnTo>
                    <a:pt x="1738" y="1369"/>
                  </a:lnTo>
                  <a:lnTo>
                    <a:pt x="1740" y="1388"/>
                  </a:lnTo>
                  <a:lnTo>
                    <a:pt x="1741" y="1408"/>
                  </a:lnTo>
                  <a:lnTo>
                    <a:pt x="1741" y="2791"/>
                  </a:lnTo>
                  <a:lnTo>
                    <a:pt x="1738" y="2833"/>
                  </a:lnTo>
                  <a:lnTo>
                    <a:pt x="1728" y="2872"/>
                  </a:lnTo>
                  <a:lnTo>
                    <a:pt x="1714" y="2909"/>
                  </a:lnTo>
                  <a:lnTo>
                    <a:pt x="1692" y="2944"/>
                  </a:lnTo>
                  <a:lnTo>
                    <a:pt x="1666" y="2975"/>
                  </a:lnTo>
                  <a:lnTo>
                    <a:pt x="1636" y="3002"/>
                  </a:lnTo>
                  <a:lnTo>
                    <a:pt x="1602" y="3027"/>
                  </a:lnTo>
                  <a:lnTo>
                    <a:pt x="1565" y="3046"/>
                  </a:lnTo>
                  <a:lnTo>
                    <a:pt x="1525" y="3059"/>
                  </a:lnTo>
                  <a:lnTo>
                    <a:pt x="1483" y="3069"/>
                  </a:lnTo>
                  <a:lnTo>
                    <a:pt x="1437" y="3071"/>
                  </a:lnTo>
                  <a:lnTo>
                    <a:pt x="386" y="3071"/>
                  </a:lnTo>
                  <a:lnTo>
                    <a:pt x="341" y="3069"/>
                  </a:lnTo>
                  <a:lnTo>
                    <a:pt x="298" y="3059"/>
                  </a:lnTo>
                  <a:lnTo>
                    <a:pt x="258" y="3046"/>
                  </a:lnTo>
                  <a:lnTo>
                    <a:pt x="220" y="3027"/>
                  </a:lnTo>
                  <a:lnTo>
                    <a:pt x="186" y="3002"/>
                  </a:lnTo>
                  <a:lnTo>
                    <a:pt x="156" y="2975"/>
                  </a:lnTo>
                  <a:lnTo>
                    <a:pt x="131" y="2944"/>
                  </a:lnTo>
                  <a:lnTo>
                    <a:pt x="110" y="2909"/>
                  </a:lnTo>
                  <a:lnTo>
                    <a:pt x="95" y="2872"/>
                  </a:lnTo>
                  <a:lnTo>
                    <a:pt x="85" y="2833"/>
                  </a:lnTo>
                  <a:lnTo>
                    <a:pt x="81" y="2791"/>
                  </a:lnTo>
                  <a:lnTo>
                    <a:pt x="81" y="1408"/>
                  </a:lnTo>
                  <a:lnTo>
                    <a:pt x="82" y="1388"/>
                  </a:lnTo>
                  <a:lnTo>
                    <a:pt x="85" y="1369"/>
                  </a:lnTo>
                  <a:lnTo>
                    <a:pt x="59" y="1352"/>
                  </a:lnTo>
                  <a:lnTo>
                    <a:pt x="39" y="1332"/>
                  </a:lnTo>
                  <a:lnTo>
                    <a:pt x="22" y="1309"/>
                  </a:lnTo>
                  <a:lnTo>
                    <a:pt x="10" y="1284"/>
                  </a:lnTo>
                  <a:lnTo>
                    <a:pt x="3" y="1258"/>
                  </a:lnTo>
                  <a:lnTo>
                    <a:pt x="0" y="1231"/>
                  </a:lnTo>
                  <a:lnTo>
                    <a:pt x="0" y="1225"/>
                  </a:lnTo>
                  <a:lnTo>
                    <a:pt x="1" y="1215"/>
                  </a:lnTo>
                  <a:lnTo>
                    <a:pt x="4" y="1203"/>
                  </a:lnTo>
                  <a:lnTo>
                    <a:pt x="7" y="1188"/>
                  </a:lnTo>
                  <a:lnTo>
                    <a:pt x="12" y="1172"/>
                  </a:lnTo>
                  <a:lnTo>
                    <a:pt x="21" y="1155"/>
                  </a:lnTo>
                  <a:lnTo>
                    <a:pt x="33" y="1137"/>
                  </a:lnTo>
                  <a:lnTo>
                    <a:pt x="47" y="1121"/>
                  </a:lnTo>
                  <a:lnTo>
                    <a:pt x="67" y="1107"/>
                  </a:lnTo>
                  <a:lnTo>
                    <a:pt x="91" y="1093"/>
                  </a:lnTo>
                  <a:lnTo>
                    <a:pt x="119" y="1084"/>
                  </a:lnTo>
                  <a:lnTo>
                    <a:pt x="136" y="1058"/>
                  </a:lnTo>
                  <a:lnTo>
                    <a:pt x="155" y="1035"/>
                  </a:lnTo>
                  <a:lnTo>
                    <a:pt x="178" y="1017"/>
                  </a:lnTo>
                  <a:lnTo>
                    <a:pt x="203" y="1001"/>
                  </a:lnTo>
                  <a:lnTo>
                    <a:pt x="230" y="989"/>
                  </a:lnTo>
                  <a:lnTo>
                    <a:pt x="230" y="983"/>
                  </a:lnTo>
                  <a:lnTo>
                    <a:pt x="230" y="977"/>
                  </a:lnTo>
                  <a:lnTo>
                    <a:pt x="230" y="910"/>
                  </a:lnTo>
                  <a:lnTo>
                    <a:pt x="218" y="884"/>
                  </a:lnTo>
                  <a:lnTo>
                    <a:pt x="209" y="858"/>
                  </a:lnTo>
                  <a:lnTo>
                    <a:pt x="207" y="827"/>
                  </a:lnTo>
                  <a:lnTo>
                    <a:pt x="209" y="798"/>
                  </a:lnTo>
                  <a:lnTo>
                    <a:pt x="218" y="770"/>
                  </a:lnTo>
                  <a:lnTo>
                    <a:pt x="209" y="743"/>
                  </a:lnTo>
                  <a:lnTo>
                    <a:pt x="207" y="712"/>
                  </a:lnTo>
                  <a:lnTo>
                    <a:pt x="209" y="682"/>
                  </a:lnTo>
                  <a:lnTo>
                    <a:pt x="218" y="654"/>
                  </a:lnTo>
                  <a:lnTo>
                    <a:pt x="209" y="627"/>
                  </a:lnTo>
                  <a:lnTo>
                    <a:pt x="207" y="596"/>
                  </a:lnTo>
                  <a:lnTo>
                    <a:pt x="211" y="564"/>
                  </a:lnTo>
                  <a:lnTo>
                    <a:pt x="220" y="534"/>
                  </a:lnTo>
                  <a:lnTo>
                    <a:pt x="235" y="507"/>
                  </a:lnTo>
                  <a:lnTo>
                    <a:pt x="244" y="469"/>
                  </a:lnTo>
                  <a:lnTo>
                    <a:pt x="259" y="436"/>
                  </a:lnTo>
                  <a:lnTo>
                    <a:pt x="276" y="405"/>
                  </a:lnTo>
                  <a:lnTo>
                    <a:pt x="298" y="379"/>
                  </a:lnTo>
                  <a:lnTo>
                    <a:pt x="323" y="358"/>
                  </a:lnTo>
                  <a:lnTo>
                    <a:pt x="350" y="342"/>
                  </a:lnTo>
                  <a:lnTo>
                    <a:pt x="380" y="333"/>
                  </a:lnTo>
                  <a:lnTo>
                    <a:pt x="413" y="329"/>
                  </a:lnTo>
                  <a:close/>
                  <a:moveTo>
                    <a:pt x="884" y="0"/>
                  </a:moveTo>
                  <a:lnTo>
                    <a:pt x="1001" y="0"/>
                  </a:lnTo>
                  <a:lnTo>
                    <a:pt x="1024" y="3"/>
                  </a:lnTo>
                  <a:lnTo>
                    <a:pt x="1046" y="10"/>
                  </a:lnTo>
                  <a:lnTo>
                    <a:pt x="1065" y="20"/>
                  </a:lnTo>
                  <a:lnTo>
                    <a:pt x="1084" y="34"/>
                  </a:lnTo>
                  <a:lnTo>
                    <a:pt x="1099" y="51"/>
                  </a:lnTo>
                  <a:lnTo>
                    <a:pt x="1113" y="76"/>
                  </a:lnTo>
                  <a:lnTo>
                    <a:pt x="1120" y="103"/>
                  </a:lnTo>
                  <a:lnTo>
                    <a:pt x="1121" y="131"/>
                  </a:lnTo>
                  <a:lnTo>
                    <a:pt x="1115" y="159"/>
                  </a:lnTo>
                  <a:lnTo>
                    <a:pt x="1080" y="263"/>
                  </a:lnTo>
                  <a:lnTo>
                    <a:pt x="1104" y="271"/>
                  </a:lnTo>
                  <a:lnTo>
                    <a:pt x="1127" y="284"/>
                  </a:lnTo>
                  <a:lnTo>
                    <a:pt x="1146" y="303"/>
                  </a:lnTo>
                  <a:lnTo>
                    <a:pt x="1161" y="324"/>
                  </a:lnTo>
                  <a:lnTo>
                    <a:pt x="1171" y="349"/>
                  </a:lnTo>
                  <a:lnTo>
                    <a:pt x="1174" y="374"/>
                  </a:lnTo>
                  <a:lnTo>
                    <a:pt x="1173" y="399"/>
                  </a:lnTo>
                  <a:lnTo>
                    <a:pt x="1167" y="423"/>
                  </a:lnTo>
                  <a:lnTo>
                    <a:pt x="1155" y="446"/>
                  </a:lnTo>
                  <a:lnTo>
                    <a:pt x="923" y="796"/>
                  </a:lnTo>
                  <a:lnTo>
                    <a:pt x="907" y="815"/>
                  </a:lnTo>
                  <a:lnTo>
                    <a:pt x="889" y="830"/>
                  </a:lnTo>
                  <a:lnTo>
                    <a:pt x="868" y="841"/>
                  </a:lnTo>
                  <a:lnTo>
                    <a:pt x="845" y="847"/>
                  </a:lnTo>
                  <a:lnTo>
                    <a:pt x="822" y="849"/>
                  </a:lnTo>
                  <a:lnTo>
                    <a:pt x="796" y="847"/>
                  </a:lnTo>
                  <a:lnTo>
                    <a:pt x="770" y="837"/>
                  </a:lnTo>
                  <a:lnTo>
                    <a:pt x="749" y="824"/>
                  </a:lnTo>
                  <a:lnTo>
                    <a:pt x="731" y="807"/>
                  </a:lnTo>
                  <a:lnTo>
                    <a:pt x="717" y="786"/>
                  </a:lnTo>
                  <a:lnTo>
                    <a:pt x="709" y="764"/>
                  </a:lnTo>
                  <a:lnTo>
                    <a:pt x="704" y="740"/>
                  </a:lnTo>
                  <a:lnTo>
                    <a:pt x="704" y="716"/>
                  </a:lnTo>
                  <a:lnTo>
                    <a:pt x="710" y="691"/>
                  </a:lnTo>
                  <a:lnTo>
                    <a:pt x="745" y="588"/>
                  </a:lnTo>
                  <a:lnTo>
                    <a:pt x="723" y="582"/>
                  </a:lnTo>
                  <a:lnTo>
                    <a:pt x="703" y="571"/>
                  </a:lnTo>
                  <a:lnTo>
                    <a:pt x="685" y="558"/>
                  </a:lnTo>
                  <a:lnTo>
                    <a:pt x="670" y="540"/>
                  </a:lnTo>
                  <a:lnTo>
                    <a:pt x="657" y="515"/>
                  </a:lnTo>
                  <a:lnTo>
                    <a:pt x="650" y="488"/>
                  </a:lnTo>
                  <a:lnTo>
                    <a:pt x="648" y="460"/>
                  </a:lnTo>
                  <a:lnTo>
                    <a:pt x="654" y="433"/>
                  </a:lnTo>
                  <a:lnTo>
                    <a:pt x="770" y="83"/>
                  </a:lnTo>
                  <a:lnTo>
                    <a:pt x="781" y="60"/>
                  </a:lnTo>
                  <a:lnTo>
                    <a:pt x="796" y="40"/>
                  </a:lnTo>
                  <a:lnTo>
                    <a:pt x="814" y="23"/>
                  </a:lnTo>
                  <a:lnTo>
                    <a:pt x="836" y="11"/>
                  </a:lnTo>
                  <a:lnTo>
                    <a:pt x="859" y="4"/>
                  </a:lnTo>
                  <a:lnTo>
                    <a:pt x="884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"/>
            <p:cNvSpPr>
              <a:spLocks noEditPoints="1"/>
            </p:cNvSpPr>
            <p:nvPr/>
          </p:nvSpPr>
          <p:spPr bwMode="auto">
            <a:xfrm>
              <a:off x="2724" y="1907"/>
              <a:ext cx="284" cy="500"/>
            </a:xfrm>
            <a:custGeom>
              <a:avLst/>
              <a:gdLst>
                <a:gd name="T0" fmla="*/ 949 w 1421"/>
                <a:gd name="T1" fmla="*/ 1087 h 2503"/>
                <a:gd name="T2" fmla="*/ 933 w 1421"/>
                <a:gd name="T3" fmla="*/ 1236 h 2503"/>
                <a:gd name="T4" fmla="*/ 1059 w 1421"/>
                <a:gd name="T5" fmla="*/ 1314 h 2503"/>
                <a:gd name="T6" fmla="*/ 1184 w 1421"/>
                <a:gd name="T7" fmla="*/ 1236 h 2503"/>
                <a:gd name="T8" fmla="*/ 1168 w 1421"/>
                <a:gd name="T9" fmla="*/ 1087 h 2503"/>
                <a:gd name="T10" fmla="*/ 707 w 1421"/>
                <a:gd name="T11" fmla="*/ 1034 h 2503"/>
                <a:gd name="T12" fmla="*/ 582 w 1421"/>
                <a:gd name="T13" fmla="*/ 1112 h 2503"/>
                <a:gd name="T14" fmla="*/ 598 w 1421"/>
                <a:gd name="T15" fmla="*/ 1261 h 2503"/>
                <a:gd name="T16" fmla="*/ 739 w 1421"/>
                <a:gd name="T17" fmla="*/ 1311 h 2503"/>
                <a:gd name="T18" fmla="*/ 843 w 1421"/>
                <a:gd name="T19" fmla="*/ 1205 h 2503"/>
                <a:gd name="T20" fmla="*/ 794 w 1421"/>
                <a:gd name="T21" fmla="*/ 1065 h 2503"/>
                <a:gd name="T22" fmla="*/ 330 w 1421"/>
                <a:gd name="T23" fmla="*/ 1037 h 2503"/>
                <a:gd name="T24" fmla="*/ 226 w 1421"/>
                <a:gd name="T25" fmla="*/ 1141 h 2503"/>
                <a:gd name="T26" fmla="*/ 274 w 1421"/>
                <a:gd name="T27" fmla="*/ 1283 h 2503"/>
                <a:gd name="T28" fmla="*/ 423 w 1421"/>
                <a:gd name="T29" fmla="*/ 1300 h 2503"/>
                <a:gd name="T30" fmla="*/ 502 w 1421"/>
                <a:gd name="T31" fmla="*/ 1174 h 2503"/>
                <a:gd name="T32" fmla="*/ 423 w 1421"/>
                <a:gd name="T33" fmla="*/ 1048 h 2503"/>
                <a:gd name="T34" fmla="*/ 1421 w 1421"/>
                <a:gd name="T35" fmla="*/ 948 h 2503"/>
                <a:gd name="T36" fmla="*/ 1421 w 1421"/>
                <a:gd name="T37" fmla="*/ 1090 h 2503"/>
                <a:gd name="T38" fmla="*/ 1421 w 1421"/>
                <a:gd name="T39" fmla="*/ 1371 h 2503"/>
                <a:gd name="T40" fmla="*/ 1421 w 1421"/>
                <a:gd name="T41" fmla="*/ 1714 h 2503"/>
                <a:gd name="T42" fmla="*/ 1421 w 1421"/>
                <a:gd name="T43" fmla="*/ 2041 h 2503"/>
                <a:gd name="T44" fmla="*/ 1421 w 1421"/>
                <a:gd name="T45" fmla="*/ 2274 h 2503"/>
                <a:gd name="T46" fmla="*/ 1417 w 1421"/>
                <a:gd name="T47" fmla="*/ 2375 h 2503"/>
                <a:gd name="T48" fmla="*/ 1308 w 1421"/>
                <a:gd name="T49" fmla="*/ 2491 h 2503"/>
                <a:gd name="T50" fmla="*/ 112 w 1421"/>
                <a:gd name="T51" fmla="*/ 2491 h 2503"/>
                <a:gd name="T52" fmla="*/ 4 w 1421"/>
                <a:gd name="T53" fmla="*/ 2375 h 2503"/>
                <a:gd name="T54" fmla="*/ 0 w 1421"/>
                <a:gd name="T55" fmla="*/ 2274 h 2503"/>
                <a:gd name="T56" fmla="*/ 0 w 1421"/>
                <a:gd name="T57" fmla="*/ 2041 h 2503"/>
                <a:gd name="T58" fmla="*/ 0 w 1421"/>
                <a:gd name="T59" fmla="*/ 1714 h 2503"/>
                <a:gd name="T60" fmla="*/ 0 w 1421"/>
                <a:gd name="T61" fmla="*/ 1371 h 2503"/>
                <a:gd name="T62" fmla="*/ 0 w 1421"/>
                <a:gd name="T63" fmla="*/ 1090 h 2503"/>
                <a:gd name="T64" fmla="*/ 0 w 1421"/>
                <a:gd name="T65" fmla="*/ 948 h 2503"/>
                <a:gd name="T66" fmla="*/ 1243 w 1421"/>
                <a:gd name="T67" fmla="*/ 511 h 2503"/>
                <a:gd name="T68" fmla="*/ 274 w 1421"/>
                <a:gd name="T69" fmla="*/ 450 h 2503"/>
                <a:gd name="T70" fmla="*/ 149 w 1421"/>
                <a:gd name="T71" fmla="*/ 450 h 2503"/>
                <a:gd name="T72" fmla="*/ 1331 w 1421"/>
                <a:gd name="T73" fmla="*/ 321 h 2503"/>
                <a:gd name="T74" fmla="*/ 1099 w 1421"/>
                <a:gd name="T75" fmla="*/ 372 h 2503"/>
                <a:gd name="T76" fmla="*/ 1097 w 1421"/>
                <a:gd name="T77" fmla="*/ 307 h 2503"/>
                <a:gd name="T78" fmla="*/ 313 w 1421"/>
                <a:gd name="T79" fmla="*/ 299 h 2503"/>
                <a:gd name="T80" fmla="*/ 329 w 1421"/>
                <a:gd name="T81" fmla="*/ 364 h 2503"/>
                <a:gd name="T82" fmla="*/ 87 w 1421"/>
                <a:gd name="T83" fmla="*/ 338 h 2503"/>
                <a:gd name="T84" fmla="*/ 1123 w 1421"/>
                <a:gd name="T85" fmla="*/ 144 h 2503"/>
                <a:gd name="T86" fmla="*/ 1334 w 1421"/>
                <a:gd name="T87" fmla="*/ 187 h 2503"/>
                <a:gd name="T88" fmla="*/ 1091 w 1421"/>
                <a:gd name="T89" fmla="*/ 210 h 2503"/>
                <a:gd name="T90" fmla="*/ 1107 w 1421"/>
                <a:gd name="T91" fmla="*/ 146 h 2503"/>
                <a:gd name="T92" fmla="*/ 324 w 1421"/>
                <a:gd name="T93" fmla="*/ 156 h 2503"/>
                <a:gd name="T94" fmla="*/ 323 w 1421"/>
                <a:gd name="T95" fmla="*/ 220 h 2503"/>
                <a:gd name="T96" fmla="*/ 89 w 1421"/>
                <a:gd name="T97" fmla="*/ 170 h 2503"/>
                <a:gd name="T98" fmla="*/ 1224 w 1421"/>
                <a:gd name="T99" fmla="*/ 2 h 2503"/>
                <a:gd name="T100" fmla="*/ 1153 w 1421"/>
                <a:gd name="T101" fmla="*/ 66 h 2503"/>
                <a:gd name="T102" fmla="*/ 1209 w 1421"/>
                <a:gd name="T103" fmla="*/ 0 h 2503"/>
                <a:gd name="T104" fmla="*/ 260 w 1421"/>
                <a:gd name="T105" fmla="*/ 43 h 2503"/>
                <a:gd name="T106" fmla="*/ 184 w 1421"/>
                <a:gd name="T107" fmla="*/ 12 h 2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1" h="2503">
                  <a:moveTo>
                    <a:pt x="1059" y="1034"/>
                  </a:moveTo>
                  <a:lnTo>
                    <a:pt x="1026" y="1037"/>
                  </a:lnTo>
                  <a:lnTo>
                    <a:pt x="997" y="1048"/>
                  </a:lnTo>
                  <a:lnTo>
                    <a:pt x="971" y="1065"/>
                  </a:lnTo>
                  <a:lnTo>
                    <a:pt x="949" y="1087"/>
                  </a:lnTo>
                  <a:lnTo>
                    <a:pt x="933" y="1112"/>
                  </a:lnTo>
                  <a:lnTo>
                    <a:pt x="922" y="1141"/>
                  </a:lnTo>
                  <a:lnTo>
                    <a:pt x="919" y="1174"/>
                  </a:lnTo>
                  <a:lnTo>
                    <a:pt x="922" y="1205"/>
                  </a:lnTo>
                  <a:lnTo>
                    <a:pt x="933" y="1236"/>
                  </a:lnTo>
                  <a:lnTo>
                    <a:pt x="949" y="1261"/>
                  </a:lnTo>
                  <a:lnTo>
                    <a:pt x="971" y="1283"/>
                  </a:lnTo>
                  <a:lnTo>
                    <a:pt x="997" y="1300"/>
                  </a:lnTo>
                  <a:lnTo>
                    <a:pt x="1026" y="1311"/>
                  </a:lnTo>
                  <a:lnTo>
                    <a:pt x="1059" y="1314"/>
                  </a:lnTo>
                  <a:lnTo>
                    <a:pt x="1091" y="1311"/>
                  </a:lnTo>
                  <a:lnTo>
                    <a:pt x="1120" y="1300"/>
                  </a:lnTo>
                  <a:lnTo>
                    <a:pt x="1146" y="1283"/>
                  </a:lnTo>
                  <a:lnTo>
                    <a:pt x="1168" y="1261"/>
                  </a:lnTo>
                  <a:lnTo>
                    <a:pt x="1184" y="1236"/>
                  </a:lnTo>
                  <a:lnTo>
                    <a:pt x="1195" y="1205"/>
                  </a:lnTo>
                  <a:lnTo>
                    <a:pt x="1198" y="1174"/>
                  </a:lnTo>
                  <a:lnTo>
                    <a:pt x="1195" y="1141"/>
                  </a:lnTo>
                  <a:lnTo>
                    <a:pt x="1184" y="1112"/>
                  </a:lnTo>
                  <a:lnTo>
                    <a:pt x="1168" y="1087"/>
                  </a:lnTo>
                  <a:lnTo>
                    <a:pt x="1146" y="1065"/>
                  </a:lnTo>
                  <a:lnTo>
                    <a:pt x="1120" y="1048"/>
                  </a:lnTo>
                  <a:lnTo>
                    <a:pt x="1091" y="1037"/>
                  </a:lnTo>
                  <a:lnTo>
                    <a:pt x="1059" y="1034"/>
                  </a:lnTo>
                  <a:close/>
                  <a:moveTo>
                    <a:pt x="707" y="1034"/>
                  </a:moveTo>
                  <a:lnTo>
                    <a:pt x="675" y="1037"/>
                  </a:lnTo>
                  <a:lnTo>
                    <a:pt x="646" y="1048"/>
                  </a:lnTo>
                  <a:lnTo>
                    <a:pt x="620" y="1065"/>
                  </a:lnTo>
                  <a:lnTo>
                    <a:pt x="598" y="1087"/>
                  </a:lnTo>
                  <a:lnTo>
                    <a:pt x="582" y="1112"/>
                  </a:lnTo>
                  <a:lnTo>
                    <a:pt x="571" y="1141"/>
                  </a:lnTo>
                  <a:lnTo>
                    <a:pt x="567" y="1174"/>
                  </a:lnTo>
                  <a:lnTo>
                    <a:pt x="571" y="1205"/>
                  </a:lnTo>
                  <a:lnTo>
                    <a:pt x="582" y="1236"/>
                  </a:lnTo>
                  <a:lnTo>
                    <a:pt x="598" y="1261"/>
                  </a:lnTo>
                  <a:lnTo>
                    <a:pt x="620" y="1283"/>
                  </a:lnTo>
                  <a:lnTo>
                    <a:pt x="646" y="1300"/>
                  </a:lnTo>
                  <a:lnTo>
                    <a:pt x="675" y="1311"/>
                  </a:lnTo>
                  <a:lnTo>
                    <a:pt x="707" y="1314"/>
                  </a:lnTo>
                  <a:lnTo>
                    <a:pt x="739" y="1311"/>
                  </a:lnTo>
                  <a:lnTo>
                    <a:pt x="769" y="1300"/>
                  </a:lnTo>
                  <a:lnTo>
                    <a:pt x="794" y="1283"/>
                  </a:lnTo>
                  <a:lnTo>
                    <a:pt x="816" y="1261"/>
                  </a:lnTo>
                  <a:lnTo>
                    <a:pt x="833" y="1236"/>
                  </a:lnTo>
                  <a:lnTo>
                    <a:pt x="843" y="1205"/>
                  </a:lnTo>
                  <a:lnTo>
                    <a:pt x="846" y="1174"/>
                  </a:lnTo>
                  <a:lnTo>
                    <a:pt x="843" y="1141"/>
                  </a:lnTo>
                  <a:lnTo>
                    <a:pt x="833" y="1112"/>
                  </a:lnTo>
                  <a:lnTo>
                    <a:pt x="816" y="1087"/>
                  </a:lnTo>
                  <a:lnTo>
                    <a:pt x="794" y="1065"/>
                  </a:lnTo>
                  <a:lnTo>
                    <a:pt x="769" y="1048"/>
                  </a:lnTo>
                  <a:lnTo>
                    <a:pt x="739" y="1037"/>
                  </a:lnTo>
                  <a:lnTo>
                    <a:pt x="707" y="1034"/>
                  </a:lnTo>
                  <a:close/>
                  <a:moveTo>
                    <a:pt x="363" y="1034"/>
                  </a:moveTo>
                  <a:lnTo>
                    <a:pt x="330" y="1037"/>
                  </a:lnTo>
                  <a:lnTo>
                    <a:pt x="301" y="1048"/>
                  </a:lnTo>
                  <a:lnTo>
                    <a:pt x="274" y="1065"/>
                  </a:lnTo>
                  <a:lnTo>
                    <a:pt x="253" y="1087"/>
                  </a:lnTo>
                  <a:lnTo>
                    <a:pt x="237" y="1112"/>
                  </a:lnTo>
                  <a:lnTo>
                    <a:pt x="226" y="1141"/>
                  </a:lnTo>
                  <a:lnTo>
                    <a:pt x="222" y="1174"/>
                  </a:lnTo>
                  <a:lnTo>
                    <a:pt x="226" y="1205"/>
                  </a:lnTo>
                  <a:lnTo>
                    <a:pt x="237" y="1236"/>
                  </a:lnTo>
                  <a:lnTo>
                    <a:pt x="253" y="1261"/>
                  </a:lnTo>
                  <a:lnTo>
                    <a:pt x="274" y="1283"/>
                  </a:lnTo>
                  <a:lnTo>
                    <a:pt x="301" y="1300"/>
                  </a:lnTo>
                  <a:lnTo>
                    <a:pt x="330" y="1311"/>
                  </a:lnTo>
                  <a:lnTo>
                    <a:pt x="363" y="1314"/>
                  </a:lnTo>
                  <a:lnTo>
                    <a:pt x="394" y="1311"/>
                  </a:lnTo>
                  <a:lnTo>
                    <a:pt x="423" y="1300"/>
                  </a:lnTo>
                  <a:lnTo>
                    <a:pt x="450" y="1283"/>
                  </a:lnTo>
                  <a:lnTo>
                    <a:pt x="471" y="1261"/>
                  </a:lnTo>
                  <a:lnTo>
                    <a:pt x="487" y="1236"/>
                  </a:lnTo>
                  <a:lnTo>
                    <a:pt x="498" y="1205"/>
                  </a:lnTo>
                  <a:lnTo>
                    <a:pt x="502" y="1174"/>
                  </a:lnTo>
                  <a:lnTo>
                    <a:pt x="498" y="1141"/>
                  </a:lnTo>
                  <a:lnTo>
                    <a:pt x="487" y="1112"/>
                  </a:lnTo>
                  <a:lnTo>
                    <a:pt x="471" y="1087"/>
                  </a:lnTo>
                  <a:lnTo>
                    <a:pt x="450" y="1065"/>
                  </a:lnTo>
                  <a:lnTo>
                    <a:pt x="423" y="1048"/>
                  </a:lnTo>
                  <a:lnTo>
                    <a:pt x="394" y="1037"/>
                  </a:lnTo>
                  <a:lnTo>
                    <a:pt x="363" y="1034"/>
                  </a:lnTo>
                  <a:close/>
                  <a:moveTo>
                    <a:pt x="0" y="943"/>
                  </a:moveTo>
                  <a:lnTo>
                    <a:pt x="1421" y="943"/>
                  </a:lnTo>
                  <a:lnTo>
                    <a:pt x="1421" y="948"/>
                  </a:lnTo>
                  <a:lnTo>
                    <a:pt x="1421" y="961"/>
                  </a:lnTo>
                  <a:lnTo>
                    <a:pt x="1421" y="983"/>
                  </a:lnTo>
                  <a:lnTo>
                    <a:pt x="1421" y="1012"/>
                  </a:lnTo>
                  <a:lnTo>
                    <a:pt x="1421" y="1048"/>
                  </a:lnTo>
                  <a:lnTo>
                    <a:pt x="1421" y="1090"/>
                  </a:lnTo>
                  <a:lnTo>
                    <a:pt x="1421" y="1138"/>
                  </a:lnTo>
                  <a:lnTo>
                    <a:pt x="1421" y="1191"/>
                  </a:lnTo>
                  <a:lnTo>
                    <a:pt x="1421" y="1248"/>
                  </a:lnTo>
                  <a:lnTo>
                    <a:pt x="1421" y="1308"/>
                  </a:lnTo>
                  <a:lnTo>
                    <a:pt x="1421" y="1371"/>
                  </a:lnTo>
                  <a:lnTo>
                    <a:pt x="1421" y="1437"/>
                  </a:lnTo>
                  <a:lnTo>
                    <a:pt x="1421" y="1505"/>
                  </a:lnTo>
                  <a:lnTo>
                    <a:pt x="1421" y="1575"/>
                  </a:lnTo>
                  <a:lnTo>
                    <a:pt x="1421" y="1644"/>
                  </a:lnTo>
                  <a:lnTo>
                    <a:pt x="1421" y="1714"/>
                  </a:lnTo>
                  <a:lnTo>
                    <a:pt x="1421" y="1783"/>
                  </a:lnTo>
                  <a:lnTo>
                    <a:pt x="1421" y="1851"/>
                  </a:lnTo>
                  <a:lnTo>
                    <a:pt x="1421" y="1917"/>
                  </a:lnTo>
                  <a:lnTo>
                    <a:pt x="1421" y="1980"/>
                  </a:lnTo>
                  <a:lnTo>
                    <a:pt x="1421" y="2041"/>
                  </a:lnTo>
                  <a:lnTo>
                    <a:pt x="1421" y="2098"/>
                  </a:lnTo>
                  <a:lnTo>
                    <a:pt x="1421" y="2150"/>
                  </a:lnTo>
                  <a:lnTo>
                    <a:pt x="1421" y="2197"/>
                  </a:lnTo>
                  <a:lnTo>
                    <a:pt x="1421" y="2239"/>
                  </a:lnTo>
                  <a:lnTo>
                    <a:pt x="1421" y="2274"/>
                  </a:lnTo>
                  <a:lnTo>
                    <a:pt x="1421" y="2303"/>
                  </a:lnTo>
                  <a:lnTo>
                    <a:pt x="1421" y="2325"/>
                  </a:lnTo>
                  <a:lnTo>
                    <a:pt x="1421" y="2338"/>
                  </a:lnTo>
                  <a:lnTo>
                    <a:pt x="1421" y="2342"/>
                  </a:lnTo>
                  <a:lnTo>
                    <a:pt x="1417" y="2375"/>
                  </a:lnTo>
                  <a:lnTo>
                    <a:pt x="1406" y="2405"/>
                  </a:lnTo>
                  <a:lnTo>
                    <a:pt x="1389" y="2433"/>
                  </a:lnTo>
                  <a:lnTo>
                    <a:pt x="1366" y="2456"/>
                  </a:lnTo>
                  <a:lnTo>
                    <a:pt x="1340" y="2476"/>
                  </a:lnTo>
                  <a:lnTo>
                    <a:pt x="1308" y="2491"/>
                  </a:lnTo>
                  <a:lnTo>
                    <a:pt x="1273" y="2500"/>
                  </a:lnTo>
                  <a:lnTo>
                    <a:pt x="1236" y="2503"/>
                  </a:lnTo>
                  <a:lnTo>
                    <a:pt x="185" y="2503"/>
                  </a:lnTo>
                  <a:lnTo>
                    <a:pt x="147" y="2500"/>
                  </a:lnTo>
                  <a:lnTo>
                    <a:pt x="112" y="2491"/>
                  </a:lnTo>
                  <a:lnTo>
                    <a:pt x="81" y="2476"/>
                  </a:lnTo>
                  <a:lnTo>
                    <a:pt x="54" y="2456"/>
                  </a:lnTo>
                  <a:lnTo>
                    <a:pt x="31" y="2433"/>
                  </a:lnTo>
                  <a:lnTo>
                    <a:pt x="14" y="2405"/>
                  </a:lnTo>
                  <a:lnTo>
                    <a:pt x="4" y="2375"/>
                  </a:lnTo>
                  <a:lnTo>
                    <a:pt x="0" y="2342"/>
                  </a:lnTo>
                  <a:lnTo>
                    <a:pt x="0" y="2338"/>
                  </a:lnTo>
                  <a:lnTo>
                    <a:pt x="0" y="2325"/>
                  </a:lnTo>
                  <a:lnTo>
                    <a:pt x="0" y="2303"/>
                  </a:lnTo>
                  <a:lnTo>
                    <a:pt x="0" y="2274"/>
                  </a:lnTo>
                  <a:lnTo>
                    <a:pt x="0" y="2239"/>
                  </a:lnTo>
                  <a:lnTo>
                    <a:pt x="0" y="2197"/>
                  </a:lnTo>
                  <a:lnTo>
                    <a:pt x="0" y="2150"/>
                  </a:lnTo>
                  <a:lnTo>
                    <a:pt x="0" y="2098"/>
                  </a:lnTo>
                  <a:lnTo>
                    <a:pt x="0" y="2041"/>
                  </a:lnTo>
                  <a:lnTo>
                    <a:pt x="0" y="1980"/>
                  </a:lnTo>
                  <a:lnTo>
                    <a:pt x="0" y="1917"/>
                  </a:lnTo>
                  <a:lnTo>
                    <a:pt x="0" y="1851"/>
                  </a:lnTo>
                  <a:lnTo>
                    <a:pt x="0" y="1783"/>
                  </a:lnTo>
                  <a:lnTo>
                    <a:pt x="0" y="1714"/>
                  </a:lnTo>
                  <a:lnTo>
                    <a:pt x="0" y="1644"/>
                  </a:lnTo>
                  <a:lnTo>
                    <a:pt x="0" y="1575"/>
                  </a:lnTo>
                  <a:lnTo>
                    <a:pt x="0" y="1505"/>
                  </a:lnTo>
                  <a:lnTo>
                    <a:pt x="0" y="1437"/>
                  </a:lnTo>
                  <a:lnTo>
                    <a:pt x="0" y="1371"/>
                  </a:lnTo>
                  <a:lnTo>
                    <a:pt x="0" y="1308"/>
                  </a:lnTo>
                  <a:lnTo>
                    <a:pt x="0" y="1248"/>
                  </a:lnTo>
                  <a:lnTo>
                    <a:pt x="0" y="1191"/>
                  </a:lnTo>
                  <a:lnTo>
                    <a:pt x="0" y="1138"/>
                  </a:lnTo>
                  <a:lnTo>
                    <a:pt x="0" y="1090"/>
                  </a:lnTo>
                  <a:lnTo>
                    <a:pt x="0" y="1048"/>
                  </a:lnTo>
                  <a:lnTo>
                    <a:pt x="0" y="1012"/>
                  </a:lnTo>
                  <a:lnTo>
                    <a:pt x="0" y="983"/>
                  </a:lnTo>
                  <a:lnTo>
                    <a:pt x="0" y="961"/>
                  </a:lnTo>
                  <a:lnTo>
                    <a:pt x="0" y="948"/>
                  </a:lnTo>
                  <a:lnTo>
                    <a:pt x="0" y="943"/>
                  </a:lnTo>
                  <a:close/>
                  <a:moveTo>
                    <a:pt x="1146" y="450"/>
                  </a:moveTo>
                  <a:lnTo>
                    <a:pt x="1272" y="450"/>
                  </a:lnTo>
                  <a:lnTo>
                    <a:pt x="1272" y="513"/>
                  </a:lnTo>
                  <a:lnTo>
                    <a:pt x="1243" y="511"/>
                  </a:lnTo>
                  <a:lnTo>
                    <a:pt x="1215" y="510"/>
                  </a:lnTo>
                  <a:lnTo>
                    <a:pt x="1146" y="510"/>
                  </a:lnTo>
                  <a:lnTo>
                    <a:pt x="1146" y="450"/>
                  </a:lnTo>
                  <a:close/>
                  <a:moveTo>
                    <a:pt x="149" y="450"/>
                  </a:moveTo>
                  <a:lnTo>
                    <a:pt x="274" y="450"/>
                  </a:lnTo>
                  <a:lnTo>
                    <a:pt x="274" y="510"/>
                  </a:lnTo>
                  <a:lnTo>
                    <a:pt x="205" y="510"/>
                  </a:lnTo>
                  <a:lnTo>
                    <a:pt x="178" y="511"/>
                  </a:lnTo>
                  <a:lnTo>
                    <a:pt x="149" y="513"/>
                  </a:lnTo>
                  <a:lnTo>
                    <a:pt x="149" y="450"/>
                  </a:lnTo>
                  <a:close/>
                  <a:moveTo>
                    <a:pt x="1123" y="295"/>
                  </a:moveTo>
                  <a:lnTo>
                    <a:pt x="1296" y="295"/>
                  </a:lnTo>
                  <a:lnTo>
                    <a:pt x="1311" y="299"/>
                  </a:lnTo>
                  <a:lnTo>
                    <a:pt x="1323" y="307"/>
                  </a:lnTo>
                  <a:lnTo>
                    <a:pt x="1331" y="321"/>
                  </a:lnTo>
                  <a:lnTo>
                    <a:pt x="1334" y="338"/>
                  </a:lnTo>
                  <a:lnTo>
                    <a:pt x="1332" y="352"/>
                  </a:lnTo>
                  <a:lnTo>
                    <a:pt x="1328" y="364"/>
                  </a:lnTo>
                  <a:lnTo>
                    <a:pt x="1319" y="372"/>
                  </a:lnTo>
                  <a:lnTo>
                    <a:pt x="1099" y="372"/>
                  </a:lnTo>
                  <a:lnTo>
                    <a:pt x="1092" y="364"/>
                  </a:lnTo>
                  <a:lnTo>
                    <a:pt x="1087" y="352"/>
                  </a:lnTo>
                  <a:lnTo>
                    <a:pt x="1086" y="338"/>
                  </a:lnTo>
                  <a:lnTo>
                    <a:pt x="1088" y="321"/>
                  </a:lnTo>
                  <a:lnTo>
                    <a:pt x="1097" y="307"/>
                  </a:lnTo>
                  <a:lnTo>
                    <a:pt x="1107" y="299"/>
                  </a:lnTo>
                  <a:lnTo>
                    <a:pt x="1123" y="295"/>
                  </a:lnTo>
                  <a:close/>
                  <a:moveTo>
                    <a:pt x="124" y="295"/>
                  </a:moveTo>
                  <a:lnTo>
                    <a:pt x="299" y="295"/>
                  </a:lnTo>
                  <a:lnTo>
                    <a:pt x="313" y="299"/>
                  </a:lnTo>
                  <a:lnTo>
                    <a:pt x="324" y="307"/>
                  </a:lnTo>
                  <a:lnTo>
                    <a:pt x="332" y="321"/>
                  </a:lnTo>
                  <a:lnTo>
                    <a:pt x="336" y="338"/>
                  </a:lnTo>
                  <a:lnTo>
                    <a:pt x="334" y="352"/>
                  </a:lnTo>
                  <a:lnTo>
                    <a:pt x="329" y="364"/>
                  </a:lnTo>
                  <a:lnTo>
                    <a:pt x="322" y="372"/>
                  </a:lnTo>
                  <a:lnTo>
                    <a:pt x="101" y="372"/>
                  </a:lnTo>
                  <a:lnTo>
                    <a:pt x="94" y="364"/>
                  </a:lnTo>
                  <a:lnTo>
                    <a:pt x="88" y="352"/>
                  </a:lnTo>
                  <a:lnTo>
                    <a:pt x="87" y="338"/>
                  </a:lnTo>
                  <a:lnTo>
                    <a:pt x="89" y="321"/>
                  </a:lnTo>
                  <a:lnTo>
                    <a:pt x="98" y="307"/>
                  </a:lnTo>
                  <a:lnTo>
                    <a:pt x="110" y="299"/>
                  </a:lnTo>
                  <a:lnTo>
                    <a:pt x="124" y="295"/>
                  </a:lnTo>
                  <a:close/>
                  <a:moveTo>
                    <a:pt x="1123" y="144"/>
                  </a:moveTo>
                  <a:lnTo>
                    <a:pt x="1296" y="144"/>
                  </a:lnTo>
                  <a:lnTo>
                    <a:pt x="1311" y="146"/>
                  </a:lnTo>
                  <a:lnTo>
                    <a:pt x="1323" y="156"/>
                  </a:lnTo>
                  <a:lnTo>
                    <a:pt x="1331" y="170"/>
                  </a:lnTo>
                  <a:lnTo>
                    <a:pt x="1334" y="187"/>
                  </a:lnTo>
                  <a:lnTo>
                    <a:pt x="1332" y="199"/>
                  </a:lnTo>
                  <a:lnTo>
                    <a:pt x="1328" y="210"/>
                  </a:lnTo>
                  <a:lnTo>
                    <a:pt x="1321" y="220"/>
                  </a:lnTo>
                  <a:lnTo>
                    <a:pt x="1098" y="220"/>
                  </a:lnTo>
                  <a:lnTo>
                    <a:pt x="1091" y="210"/>
                  </a:lnTo>
                  <a:lnTo>
                    <a:pt x="1087" y="199"/>
                  </a:lnTo>
                  <a:lnTo>
                    <a:pt x="1086" y="187"/>
                  </a:lnTo>
                  <a:lnTo>
                    <a:pt x="1088" y="170"/>
                  </a:lnTo>
                  <a:lnTo>
                    <a:pt x="1097" y="156"/>
                  </a:lnTo>
                  <a:lnTo>
                    <a:pt x="1107" y="146"/>
                  </a:lnTo>
                  <a:lnTo>
                    <a:pt x="1123" y="144"/>
                  </a:lnTo>
                  <a:close/>
                  <a:moveTo>
                    <a:pt x="124" y="144"/>
                  </a:moveTo>
                  <a:lnTo>
                    <a:pt x="299" y="144"/>
                  </a:lnTo>
                  <a:lnTo>
                    <a:pt x="313" y="146"/>
                  </a:lnTo>
                  <a:lnTo>
                    <a:pt x="324" y="156"/>
                  </a:lnTo>
                  <a:lnTo>
                    <a:pt x="332" y="170"/>
                  </a:lnTo>
                  <a:lnTo>
                    <a:pt x="336" y="187"/>
                  </a:lnTo>
                  <a:lnTo>
                    <a:pt x="334" y="199"/>
                  </a:lnTo>
                  <a:lnTo>
                    <a:pt x="330" y="210"/>
                  </a:lnTo>
                  <a:lnTo>
                    <a:pt x="323" y="220"/>
                  </a:lnTo>
                  <a:lnTo>
                    <a:pt x="99" y="220"/>
                  </a:lnTo>
                  <a:lnTo>
                    <a:pt x="93" y="210"/>
                  </a:lnTo>
                  <a:lnTo>
                    <a:pt x="88" y="199"/>
                  </a:lnTo>
                  <a:lnTo>
                    <a:pt x="87" y="187"/>
                  </a:lnTo>
                  <a:lnTo>
                    <a:pt x="89" y="170"/>
                  </a:lnTo>
                  <a:lnTo>
                    <a:pt x="98" y="156"/>
                  </a:lnTo>
                  <a:lnTo>
                    <a:pt x="110" y="146"/>
                  </a:lnTo>
                  <a:lnTo>
                    <a:pt x="124" y="144"/>
                  </a:lnTo>
                  <a:close/>
                  <a:moveTo>
                    <a:pt x="1209" y="0"/>
                  </a:moveTo>
                  <a:lnTo>
                    <a:pt x="1224" y="2"/>
                  </a:lnTo>
                  <a:lnTo>
                    <a:pt x="1237" y="12"/>
                  </a:lnTo>
                  <a:lnTo>
                    <a:pt x="1249" y="25"/>
                  </a:lnTo>
                  <a:lnTo>
                    <a:pt x="1259" y="43"/>
                  </a:lnTo>
                  <a:lnTo>
                    <a:pt x="1266" y="66"/>
                  </a:lnTo>
                  <a:lnTo>
                    <a:pt x="1153" y="66"/>
                  </a:lnTo>
                  <a:lnTo>
                    <a:pt x="1161" y="43"/>
                  </a:lnTo>
                  <a:lnTo>
                    <a:pt x="1170" y="25"/>
                  </a:lnTo>
                  <a:lnTo>
                    <a:pt x="1182" y="12"/>
                  </a:lnTo>
                  <a:lnTo>
                    <a:pt x="1195" y="2"/>
                  </a:lnTo>
                  <a:lnTo>
                    <a:pt x="1209" y="0"/>
                  </a:lnTo>
                  <a:close/>
                  <a:moveTo>
                    <a:pt x="212" y="0"/>
                  </a:moveTo>
                  <a:lnTo>
                    <a:pt x="226" y="2"/>
                  </a:lnTo>
                  <a:lnTo>
                    <a:pt x="238" y="12"/>
                  </a:lnTo>
                  <a:lnTo>
                    <a:pt x="250" y="25"/>
                  </a:lnTo>
                  <a:lnTo>
                    <a:pt x="260" y="43"/>
                  </a:lnTo>
                  <a:lnTo>
                    <a:pt x="267" y="66"/>
                  </a:lnTo>
                  <a:lnTo>
                    <a:pt x="155" y="66"/>
                  </a:lnTo>
                  <a:lnTo>
                    <a:pt x="162" y="43"/>
                  </a:lnTo>
                  <a:lnTo>
                    <a:pt x="172" y="25"/>
                  </a:lnTo>
                  <a:lnTo>
                    <a:pt x="184" y="12"/>
                  </a:lnTo>
                  <a:lnTo>
                    <a:pt x="197" y="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"/>
            <p:cNvSpPr>
              <a:spLocks noEditPoints="1"/>
            </p:cNvSpPr>
            <p:nvPr/>
          </p:nvSpPr>
          <p:spPr bwMode="auto">
            <a:xfrm>
              <a:off x="2708" y="1841"/>
              <a:ext cx="316" cy="312"/>
            </a:xfrm>
            <a:custGeom>
              <a:avLst/>
              <a:gdLst>
                <a:gd name="T0" fmla="*/ 1158 w 1583"/>
                <a:gd name="T1" fmla="*/ 1446 h 1563"/>
                <a:gd name="T2" fmla="*/ 1187 w 1583"/>
                <a:gd name="T3" fmla="*/ 1468 h 1563"/>
                <a:gd name="T4" fmla="*/ 1199 w 1583"/>
                <a:gd name="T5" fmla="*/ 1503 h 1563"/>
                <a:gd name="T6" fmla="*/ 1187 w 1583"/>
                <a:gd name="T7" fmla="*/ 1538 h 1563"/>
                <a:gd name="T8" fmla="*/ 1158 w 1583"/>
                <a:gd name="T9" fmla="*/ 1560 h 1563"/>
                <a:gd name="T10" fmla="*/ 1121 w 1583"/>
                <a:gd name="T11" fmla="*/ 1560 h 1563"/>
                <a:gd name="T12" fmla="*/ 1091 w 1583"/>
                <a:gd name="T13" fmla="*/ 1538 h 1563"/>
                <a:gd name="T14" fmla="*/ 1080 w 1583"/>
                <a:gd name="T15" fmla="*/ 1503 h 1563"/>
                <a:gd name="T16" fmla="*/ 1091 w 1583"/>
                <a:gd name="T17" fmla="*/ 1468 h 1563"/>
                <a:gd name="T18" fmla="*/ 1121 w 1583"/>
                <a:gd name="T19" fmla="*/ 1446 h 1563"/>
                <a:gd name="T20" fmla="*/ 792 w 1583"/>
                <a:gd name="T21" fmla="*/ 1442 h 1563"/>
                <a:gd name="T22" fmla="*/ 827 w 1583"/>
                <a:gd name="T23" fmla="*/ 1455 h 1563"/>
                <a:gd name="T24" fmla="*/ 849 w 1583"/>
                <a:gd name="T25" fmla="*/ 1484 h 1563"/>
                <a:gd name="T26" fmla="*/ 849 w 1583"/>
                <a:gd name="T27" fmla="*/ 1522 h 1563"/>
                <a:gd name="T28" fmla="*/ 827 w 1583"/>
                <a:gd name="T29" fmla="*/ 1551 h 1563"/>
                <a:gd name="T30" fmla="*/ 792 w 1583"/>
                <a:gd name="T31" fmla="*/ 1563 h 1563"/>
                <a:gd name="T32" fmla="*/ 756 w 1583"/>
                <a:gd name="T33" fmla="*/ 1551 h 1563"/>
                <a:gd name="T34" fmla="*/ 735 w 1583"/>
                <a:gd name="T35" fmla="*/ 1522 h 1563"/>
                <a:gd name="T36" fmla="*/ 735 w 1583"/>
                <a:gd name="T37" fmla="*/ 1484 h 1563"/>
                <a:gd name="T38" fmla="*/ 756 w 1583"/>
                <a:gd name="T39" fmla="*/ 1455 h 1563"/>
                <a:gd name="T40" fmla="*/ 792 w 1583"/>
                <a:gd name="T41" fmla="*/ 1442 h 1563"/>
                <a:gd name="T42" fmla="*/ 464 w 1583"/>
                <a:gd name="T43" fmla="*/ 1446 h 1563"/>
                <a:gd name="T44" fmla="*/ 493 w 1583"/>
                <a:gd name="T45" fmla="*/ 1468 h 1563"/>
                <a:gd name="T46" fmla="*/ 505 w 1583"/>
                <a:gd name="T47" fmla="*/ 1503 h 1563"/>
                <a:gd name="T48" fmla="*/ 493 w 1583"/>
                <a:gd name="T49" fmla="*/ 1538 h 1563"/>
                <a:gd name="T50" fmla="*/ 464 w 1583"/>
                <a:gd name="T51" fmla="*/ 1560 h 1563"/>
                <a:gd name="T52" fmla="*/ 426 w 1583"/>
                <a:gd name="T53" fmla="*/ 1560 h 1563"/>
                <a:gd name="T54" fmla="*/ 397 w 1583"/>
                <a:gd name="T55" fmla="*/ 1538 h 1563"/>
                <a:gd name="T56" fmla="*/ 386 w 1583"/>
                <a:gd name="T57" fmla="*/ 1503 h 1563"/>
                <a:gd name="T58" fmla="*/ 397 w 1583"/>
                <a:gd name="T59" fmla="*/ 1468 h 1563"/>
                <a:gd name="T60" fmla="*/ 426 w 1583"/>
                <a:gd name="T61" fmla="*/ 1446 h 1563"/>
                <a:gd name="T62" fmla="*/ 286 w 1583"/>
                <a:gd name="T63" fmla="*/ 959 h 1563"/>
                <a:gd name="T64" fmla="*/ 1328 w 1583"/>
                <a:gd name="T65" fmla="*/ 960 h 1563"/>
                <a:gd name="T66" fmla="*/ 1383 w 1583"/>
                <a:gd name="T67" fmla="*/ 965 h 1563"/>
                <a:gd name="T68" fmla="*/ 1429 w 1583"/>
                <a:gd name="T69" fmla="*/ 978 h 1563"/>
                <a:gd name="T70" fmla="*/ 1464 w 1583"/>
                <a:gd name="T71" fmla="*/ 1001 h 1563"/>
                <a:gd name="T72" fmla="*/ 1482 w 1583"/>
                <a:gd name="T73" fmla="*/ 1037 h 1563"/>
                <a:gd name="T74" fmla="*/ 1485 w 1583"/>
                <a:gd name="T75" fmla="*/ 1077 h 1563"/>
                <a:gd name="T76" fmla="*/ 1539 w 1583"/>
                <a:gd name="T77" fmla="*/ 1077 h 1563"/>
                <a:gd name="T78" fmla="*/ 1567 w 1583"/>
                <a:gd name="T79" fmla="*/ 1085 h 1563"/>
                <a:gd name="T80" fmla="*/ 1580 w 1583"/>
                <a:gd name="T81" fmla="*/ 1100 h 1563"/>
                <a:gd name="T82" fmla="*/ 1580 w 1583"/>
                <a:gd name="T83" fmla="*/ 1126 h 1563"/>
                <a:gd name="T84" fmla="*/ 1560 w 1583"/>
                <a:gd name="T85" fmla="*/ 1145 h 1563"/>
                <a:gd name="T86" fmla="*/ 1522 w 1583"/>
                <a:gd name="T87" fmla="*/ 1152 h 1563"/>
                <a:gd name="T88" fmla="*/ 40 w 1583"/>
                <a:gd name="T89" fmla="*/ 1150 h 1563"/>
                <a:gd name="T90" fmla="*/ 11 w 1583"/>
                <a:gd name="T91" fmla="*/ 1137 h 1563"/>
                <a:gd name="T92" fmla="*/ 0 w 1583"/>
                <a:gd name="T93" fmla="*/ 1111 h 1563"/>
                <a:gd name="T94" fmla="*/ 7 w 1583"/>
                <a:gd name="T95" fmla="*/ 1091 h 1563"/>
                <a:gd name="T96" fmla="*/ 29 w 1583"/>
                <a:gd name="T97" fmla="*/ 1080 h 1563"/>
                <a:gd name="T98" fmla="*/ 62 w 1583"/>
                <a:gd name="T99" fmla="*/ 1077 h 1563"/>
                <a:gd name="T100" fmla="*/ 98 w 1583"/>
                <a:gd name="T101" fmla="*/ 1060 h 1563"/>
                <a:gd name="T102" fmla="*/ 108 w 1583"/>
                <a:gd name="T103" fmla="*/ 1018 h 1563"/>
                <a:gd name="T104" fmla="*/ 134 w 1583"/>
                <a:gd name="T105" fmla="*/ 989 h 1563"/>
                <a:gd name="T106" fmla="*/ 175 w 1583"/>
                <a:gd name="T107" fmla="*/ 971 h 1563"/>
                <a:gd name="T108" fmla="*/ 227 w 1583"/>
                <a:gd name="T109" fmla="*/ 961 h 1563"/>
                <a:gd name="T110" fmla="*/ 286 w 1583"/>
                <a:gd name="T111" fmla="*/ 959 h 1563"/>
                <a:gd name="T112" fmla="*/ 881 w 1583"/>
                <a:gd name="T113" fmla="*/ 0 h 1563"/>
                <a:gd name="T114" fmla="*/ 936 w 1583"/>
                <a:gd name="T115" fmla="*/ 256 h 1563"/>
                <a:gd name="T116" fmla="*/ 791 w 1583"/>
                <a:gd name="T117" fmla="*/ 352 h 1563"/>
                <a:gd name="T118" fmla="*/ 764 w 1583"/>
                <a:gd name="T119" fmla="*/ 0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83" h="1563">
                  <a:moveTo>
                    <a:pt x="1139" y="1442"/>
                  </a:moveTo>
                  <a:lnTo>
                    <a:pt x="1158" y="1446"/>
                  </a:lnTo>
                  <a:lnTo>
                    <a:pt x="1175" y="1455"/>
                  </a:lnTo>
                  <a:lnTo>
                    <a:pt x="1187" y="1468"/>
                  </a:lnTo>
                  <a:lnTo>
                    <a:pt x="1196" y="1484"/>
                  </a:lnTo>
                  <a:lnTo>
                    <a:pt x="1199" y="1503"/>
                  </a:lnTo>
                  <a:lnTo>
                    <a:pt x="1196" y="1522"/>
                  </a:lnTo>
                  <a:lnTo>
                    <a:pt x="1187" y="1538"/>
                  </a:lnTo>
                  <a:lnTo>
                    <a:pt x="1175" y="1551"/>
                  </a:lnTo>
                  <a:lnTo>
                    <a:pt x="1158" y="1560"/>
                  </a:lnTo>
                  <a:lnTo>
                    <a:pt x="1139" y="1563"/>
                  </a:lnTo>
                  <a:lnTo>
                    <a:pt x="1121" y="1560"/>
                  </a:lnTo>
                  <a:lnTo>
                    <a:pt x="1104" y="1551"/>
                  </a:lnTo>
                  <a:lnTo>
                    <a:pt x="1091" y="1538"/>
                  </a:lnTo>
                  <a:lnTo>
                    <a:pt x="1082" y="1522"/>
                  </a:lnTo>
                  <a:lnTo>
                    <a:pt x="1080" y="1503"/>
                  </a:lnTo>
                  <a:lnTo>
                    <a:pt x="1082" y="1484"/>
                  </a:lnTo>
                  <a:lnTo>
                    <a:pt x="1091" y="1468"/>
                  </a:lnTo>
                  <a:lnTo>
                    <a:pt x="1104" y="1455"/>
                  </a:lnTo>
                  <a:lnTo>
                    <a:pt x="1121" y="1446"/>
                  </a:lnTo>
                  <a:lnTo>
                    <a:pt x="1139" y="1442"/>
                  </a:lnTo>
                  <a:close/>
                  <a:moveTo>
                    <a:pt x="792" y="1442"/>
                  </a:moveTo>
                  <a:lnTo>
                    <a:pt x="810" y="1446"/>
                  </a:lnTo>
                  <a:lnTo>
                    <a:pt x="827" y="1455"/>
                  </a:lnTo>
                  <a:lnTo>
                    <a:pt x="840" y="1468"/>
                  </a:lnTo>
                  <a:lnTo>
                    <a:pt x="849" y="1484"/>
                  </a:lnTo>
                  <a:lnTo>
                    <a:pt x="851" y="1503"/>
                  </a:lnTo>
                  <a:lnTo>
                    <a:pt x="849" y="1522"/>
                  </a:lnTo>
                  <a:lnTo>
                    <a:pt x="840" y="1538"/>
                  </a:lnTo>
                  <a:lnTo>
                    <a:pt x="827" y="1551"/>
                  </a:lnTo>
                  <a:lnTo>
                    <a:pt x="810" y="1560"/>
                  </a:lnTo>
                  <a:lnTo>
                    <a:pt x="792" y="1563"/>
                  </a:lnTo>
                  <a:lnTo>
                    <a:pt x="773" y="1560"/>
                  </a:lnTo>
                  <a:lnTo>
                    <a:pt x="756" y="1551"/>
                  </a:lnTo>
                  <a:lnTo>
                    <a:pt x="744" y="1538"/>
                  </a:lnTo>
                  <a:lnTo>
                    <a:pt x="735" y="1522"/>
                  </a:lnTo>
                  <a:lnTo>
                    <a:pt x="731" y="1503"/>
                  </a:lnTo>
                  <a:lnTo>
                    <a:pt x="735" y="1484"/>
                  </a:lnTo>
                  <a:lnTo>
                    <a:pt x="744" y="1468"/>
                  </a:lnTo>
                  <a:lnTo>
                    <a:pt x="756" y="1455"/>
                  </a:lnTo>
                  <a:lnTo>
                    <a:pt x="773" y="1446"/>
                  </a:lnTo>
                  <a:lnTo>
                    <a:pt x="792" y="1442"/>
                  </a:lnTo>
                  <a:close/>
                  <a:moveTo>
                    <a:pt x="445" y="1442"/>
                  </a:moveTo>
                  <a:lnTo>
                    <a:pt x="464" y="1446"/>
                  </a:lnTo>
                  <a:lnTo>
                    <a:pt x="480" y="1455"/>
                  </a:lnTo>
                  <a:lnTo>
                    <a:pt x="493" y="1468"/>
                  </a:lnTo>
                  <a:lnTo>
                    <a:pt x="502" y="1484"/>
                  </a:lnTo>
                  <a:lnTo>
                    <a:pt x="505" y="1503"/>
                  </a:lnTo>
                  <a:lnTo>
                    <a:pt x="502" y="1522"/>
                  </a:lnTo>
                  <a:lnTo>
                    <a:pt x="493" y="1538"/>
                  </a:lnTo>
                  <a:lnTo>
                    <a:pt x="480" y="1551"/>
                  </a:lnTo>
                  <a:lnTo>
                    <a:pt x="464" y="1560"/>
                  </a:lnTo>
                  <a:lnTo>
                    <a:pt x="445" y="1563"/>
                  </a:lnTo>
                  <a:lnTo>
                    <a:pt x="426" y="1560"/>
                  </a:lnTo>
                  <a:lnTo>
                    <a:pt x="410" y="1551"/>
                  </a:lnTo>
                  <a:lnTo>
                    <a:pt x="397" y="1538"/>
                  </a:lnTo>
                  <a:lnTo>
                    <a:pt x="388" y="1522"/>
                  </a:lnTo>
                  <a:lnTo>
                    <a:pt x="386" y="1503"/>
                  </a:lnTo>
                  <a:lnTo>
                    <a:pt x="388" y="1484"/>
                  </a:lnTo>
                  <a:lnTo>
                    <a:pt x="397" y="1468"/>
                  </a:lnTo>
                  <a:lnTo>
                    <a:pt x="410" y="1455"/>
                  </a:lnTo>
                  <a:lnTo>
                    <a:pt x="426" y="1446"/>
                  </a:lnTo>
                  <a:lnTo>
                    <a:pt x="445" y="1442"/>
                  </a:lnTo>
                  <a:close/>
                  <a:moveTo>
                    <a:pt x="286" y="959"/>
                  </a:moveTo>
                  <a:lnTo>
                    <a:pt x="1296" y="959"/>
                  </a:lnTo>
                  <a:lnTo>
                    <a:pt x="1328" y="960"/>
                  </a:lnTo>
                  <a:lnTo>
                    <a:pt x="1357" y="961"/>
                  </a:lnTo>
                  <a:lnTo>
                    <a:pt x="1383" y="965"/>
                  </a:lnTo>
                  <a:lnTo>
                    <a:pt x="1407" y="971"/>
                  </a:lnTo>
                  <a:lnTo>
                    <a:pt x="1429" y="978"/>
                  </a:lnTo>
                  <a:lnTo>
                    <a:pt x="1448" y="989"/>
                  </a:lnTo>
                  <a:lnTo>
                    <a:pt x="1464" y="1001"/>
                  </a:lnTo>
                  <a:lnTo>
                    <a:pt x="1475" y="1018"/>
                  </a:lnTo>
                  <a:lnTo>
                    <a:pt x="1482" y="1037"/>
                  </a:lnTo>
                  <a:lnTo>
                    <a:pt x="1485" y="1060"/>
                  </a:lnTo>
                  <a:lnTo>
                    <a:pt x="1485" y="1077"/>
                  </a:lnTo>
                  <a:lnTo>
                    <a:pt x="1522" y="1077"/>
                  </a:lnTo>
                  <a:lnTo>
                    <a:pt x="1539" y="1077"/>
                  </a:lnTo>
                  <a:lnTo>
                    <a:pt x="1555" y="1080"/>
                  </a:lnTo>
                  <a:lnTo>
                    <a:pt x="1567" y="1085"/>
                  </a:lnTo>
                  <a:lnTo>
                    <a:pt x="1575" y="1091"/>
                  </a:lnTo>
                  <a:lnTo>
                    <a:pt x="1580" y="1100"/>
                  </a:lnTo>
                  <a:lnTo>
                    <a:pt x="1583" y="1111"/>
                  </a:lnTo>
                  <a:lnTo>
                    <a:pt x="1580" y="1126"/>
                  </a:lnTo>
                  <a:lnTo>
                    <a:pt x="1572" y="1137"/>
                  </a:lnTo>
                  <a:lnTo>
                    <a:pt x="1560" y="1145"/>
                  </a:lnTo>
                  <a:lnTo>
                    <a:pt x="1543" y="1150"/>
                  </a:lnTo>
                  <a:lnTo>
                    <a:pt x="1522" y="1152"/>
                  </a:lnTo>
                  <a:lnTo>
                    <a:pt x="62" y="1152"/>
                  </a:lnTo>
                  <a:lnTo>
                    <a:pt x="40" y="1150"/>
                  </a:lnTo>
                  <a:lnTo>
                    <a:pt x="23" y="1145"/>
                  </a:lnTo>
                  <a:lnTo>
                    <a:pt x="11" y="1137"/>
                  </a:lnTo>
                  <a:lnTo>
                    <a:pt x="2" y="1126"/>
                  </a:lnTo>
                  <a:lnTo>
                    <a:pt x="0" y="1111"/>
                  </a:lnTo>
                  <a:lnTo>
                    <a:pt x="2" y="1100"/>
                  </a:lnTo>
                  <a:lnTo>
                    <a:pt x="7" y="1091"/>
                  </a:lnTo>
                  <a:lnTo>
                    <a:pt x="17" y="1085"/>
                  </a:lnTo>
                  <a:lnTo>
                    <a:pt x="29" y="1080"/>
                  </a:lnTo>
                  <a:lnTo>
                    <a:pt x="43" y="1077"/>
                  </a:lnTo>
                  <a:lnTo>
                    <a:pt x="62" y="1077"/>
                  </a:lnTo>
                  <a:lnTo>
                    <a:pt x="98" y="1077"/>
                  </a:lnTo>
                  <a:lnTo>
                    <a:pt x="98" y="1060"/>
                  </a:lnTo>
                  <a:lnTo>
                    <a:pt x="100" y="1037"/>
                  </a:lnTo>
                  <a:lnTo>
                    <a:pt x="108" y="1018"/>
                  </a:lnTo>
                  <a:lnTo>
                    <a:pt x="120" y="1001"/>
                  </a:lnTo>
                  <a:lnTo>
                    <a:pt x="134" y="989"/>
                  </a:lnTo>
                  <a:lnTo>
                    <a:pt x="153" y="978"/>
                  </a:lnTo>
                  <a:lnTo>
                    <a:pt x="175" y="971"/>
                  </a:lnTo>
                  <a:lnTo>
                    <a:pt x="199" y="965"/>
                  </a:lnTo>
                  <a:lnTo>
                    <a:pt x="227" y="961"/>
                  </a:lnTo>
                  <a:lnTo>
                    <a:pt x="256" y="960"/>
                  </a:lnTo>
                  <a:lnTo>
                    <a:pt x="286" y="959"/>
                  </a:lnTo>
                  <a:close/>
                  <a:moveTo>
                    <a:pt x="764" y="0"/>
                  </a:moveTo>
                  <a:lnTo>
                    <a:pt x="881" y="0"/>
                  </a:lnTo>
                  <a:lnTo>
                    <a:pt x="794" y="256"/>
                  </a:lnTo>
                  <a:lnTo>
                    <a:pt x="936" y="256"/>
                  </a:lnTo>
                  <a:lnTo>
                    <a:pt x="702" y="609"/>
                  </a:lnTo>
                  <a:lnTo>
                    <a:pt x="791" y="352"/>
                  </a:lnTo>
                  <a:lnTo>
                    <a:pt x="648" y="352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3"/>
          <p:cNvGrpSpPr>
            <a:grpSpLocks noChangeAspect="1"/>
          </p:cNvGrpSpPr>
          <p:nvPr/>
        </p:nvGrpSpPr>
        <p:grpSpPr bwMode="auto">
          <a:xfrm>
            <a:off x="7944475" y="4982501"/>
            <a:ext cx="446075" cy="698930"/>
            <a:chOff x="1588" y="1496"/>
            <a:chExt cx="374" cy="586"/>
          </a:xfrm>
        </p:grpSpPr>
        <p:sp useBgFill="1">
          <p:nvSpPr>
            <p:cNvPr id="60" name="Freeform 55"/>
            <p:cNvSpPr>
              <a:spLocks/>
            </p:cNvSpPr>
            <p:nvPr/>
          </p:nvSpPr>
          <p:spPr bwMode="auto">
            <a:xfrm>
              <a:off x="1588" y="1496"/>
              <a:ext cx="374" cy="586"/>
            </a:xfrm>
            <a:custGeom>
              <a:avLst/>
              <a:gdLst>
                <a:gd name="T0" fmla="*/ 769 w 1874"/>
                <a:gd name="T1" fmla="*/ 4 h 2929"/>
                <a:gd name="T2" fmla="*/ 841 w 1874"/>
                <a:gd name="T3" fmla="*/ 49 h 2929"/>
                <a:gd name="T4" fmla="*/ 870 w 1874"/>
                <a:gd name="T5" fmla="*/ 130 h 2929"/>
                <a:gd name="T6" fmla="*/ 1023 w 1874"/>
                <a:gd name="T7" fmla="*/ 130 h 2929"/>
                <a:gd name="T8" fmla="*/ 1051 w 1874"/>
                <a:gd name="T9" fmla="*/ 49 h 2929"/>
                <a:gd name="T10" fmla="*/ 1122 w 1874"/>
                <a:gd name="T11" fmla="*/ 4 h 2929"/>
                <a:gd name="T12" fmla="*/ 1331 w 1874"/>
                <a:gd name="T13" fmla="*/ 4 h 2929"/>
                <a:gd name="T14" fmla="*/ 1403 w 1874"/>
                <a:gd name="T15" fmla="*/ 49 h 2929"/>
                <a:gd name="T16" fmla="*/ 1432 w 1874"/>
                <a:gd name="T17" fmla="*/ 130 h 2929"/>
                <a:gd name="T18" fmla="*/ 1559 w 1874"/>
                <a:gd name="T19" fmla="*/ 179 h 2929"/>
                <a:gd name="T20" fmla="*/ 1585 w 1874"/>
                <a:gd name="T21" fmla="*/ 104 h 2929"/>
                <a:gd name="T22" fmla="*/ 1651 w 1874"/>
                <a:gd name="T23" fmla="*/ 63 h 2929"/>
                <a:gd name="T24" fmla="*/ 1782 w 1874"/>
                <a:gd name="T25" fmla="*/ 63 h 2929"/>
                <a:gd name="T26" fmla="*/ 1849 w 1874"/>
                <a:gd name="T27" fmla="*/ 104 h 2929"/>
                <a:gd name="T28" fmla="*/ 1874 w 1874"/>
                <a:gd name="T29" fmla="*/ 179 h 2929"/>
                <a:gd name="T30" fmla="*/ 1862 w 1874"/>
                <a:gd name="T31" fmla="*/ 1009 h 2929"/>
                <a:gd name="T32" fmla="*/ 1808 w 1874"/>
                <a:gd name="T33" fmla="*/ 1064 h 2929"/>
                <a:gd name="T34" fmla="*/ 1679 w 1874"/>
                <a:gd name="T35" fmla="*/ 1077 h 2929"/>
                <a:gd name="T36" fmla="*/ 1604 w 1874"/>
                <a:gd name="T37" fmla="*/ 1050 h 2929"/>
                <a:gd name="T38" fmla="*/ 1562 w 1874"/>
                <a:gd name="T39" fmla="*/ 985 h 2929"/>
                <a:gd name="T40" fmla="*/ 1432 w 1874"/>
                <a:gd name="T41" fmla="*/ 981 h 2929"/>
                <a:gd name="T42" fmla="*/ 1419 w 1874"/>
                <a:gd name="T43" fmla="*/ 1040 h 2929"/>
                <a:gd name="T44" fmla="*/ 1359 w 1874"/>
                <a:gd name="T45" fmla="*/ 1100 h 2929"/>
                <a:gd name="T46" fmla="*/ 1154 w 1874"/>
                <a:gd name="T47" fmla="*/ 1113 h 2929"/>
                <a:gd name="T48" fmla="*/ 1188 w 1874"/>
                <a:gd name="T49" fmla="*/ 2538 h 2929"/>
                <a:gd name="T50" fmla="*/ 1277 w 1874"/>
                <a:gd name="T51" fmla="*/ 2565 h 2929"/>
                <a:gd name="T52" fmla="*/ 1334 w 1874"/>
                <a:gd name="T53" fmla="*/ 2635 h 2929"/>
                <a:gd name="T54" fmla="*/ 1347 w 1874"/>
                <a:gd name="T55" fmla="*/ 2769 h 2929"/>
                <a:gd name="T56" fmla="*/ 1319 w 1874"/>
                <a:gd name="T57" fmla="*/ 2859 h 2929"/>
                <a:gd name="T58" fmla="*/ 1249 w 1874"/>
                <a:gd name="T59" fmla="*/ 2916 h 2929"/>
                <a:gd name="T60" fmla="*/ 659 w 1874"/>
                <a:gd name="T61" fmla="*/ 2929 h 2929"/>
                <a:gd name="T62" fmla="*/ 571 w 1874"/>
                <a:gd name="T63" fmla="*/ 2901 h 2929"/>
                <a:gd name="T64" fmla="*/ 513 w 1874"/>
                <a:gd name="T65" fmla="*/ 2831 h 2929"/>
                <a:gd name="T66" fmla="*/ 500 w 1874"/>
                <a:gd name="T67" fmla="*/ 2698 h 2929"/>
                <a:gd name="T68" fmla="*/ 527 w 1874"/>
                <a:gd name="T69" fmla="*/ 2608 h 2929"/>
                <a:gd name="T70" fmla="*/ 598 w 1874"/>
                <a:gd name="T71" fmla="*/ 2550 h 2929"/>
                <a:gd name="T72" fmla="*/ 737 w 1874"/>
                <a:gd name="T73" fmla="*/ 2538 h 2929"/>
                <a:gd name="T74" fmla="*/ 693 w 1874"/>
                <a:gd name="T75" fmla="*/ 1113 h 2929"/>
                <a:gd name="T76" fmla="*/ 537 w 1874"/>
                <a:gd name="T77" fmla="*/ 1102 h 2929"/>
                <a:gd name="T78" fmla="*/ 480 w 1874"/>
                <a:gd name="T79" fmla="*/ 1052 h 2929"/>
                <a:gd name="T80" fmla="*/ 316 w 1874"/>
                <a:gd name="T81" fmla="*/ 934 h 2929"/>
                <a:gd name="T82" fmla="*/ 304 w 1874"/>
                <a:gd name="T83" fmla="*/ 1009 h 2929"/>
                <a:gd name="T84" fmla="*/ 248 w 1874"/>
                <a:gd name="T85" fmla="*/ 1064 h 2929"/>
                <a:gd name="T86" fmla="*/ 120 w 1874"/>
                <a:gd name="T87" fmla="*/ 1077 h 2929"/>
                <a:gd name="T88" fmla="*/ 45 w 1874"/>
                <a:gd name="T89" fmla="*/ 1050 h 2929"/>
                <a:gd name="T90" fmla="*/ 3 w 1874"/>
                <a:gd name="T91" fmla="*/ 985 h 2929"/>
                <a:gd name="T92" fmla="*/ 3 w 1874"/>
                <a:gd name="T93" fmla="*/ 152 h 2929"/>
                <a:gd name="T94" fmla="*/ 45 w 1874"/>
                <a:gd name="T95" fmla="*/ 86 h 2929"/>
                <a:gd name="T96" fmla="*/ 120 w 1874"/>
                <a:gd name="T97" fmla="*/ 60 h 2929"/>
                <a:gd name="T98" fmla="*/ 248 w 1874"/>
                <a:gd name="T99" fmla="*/ 72 h 2929"/>
                <a:gd name="T100" fmla="*/ 304 w 1874"/>
                <a:gd name="T101" fmla="*/ 127 h 2929"/>
                <a:gd name="T102" fmla="*/ 316 w 1874"/>
                <a:gd name="T103" fmla="*/ 381 h 2929"/>
                <a:gd name="T104" fmla="*/ 463 w 1874"/>
                <a:gd name="T105" fmla="*/ 100 h 2929"/>
                <a:gd name="T106" fmla="*/ 508 w 1874"/>
                <a:gd name="T107" fmla="*/ 28 h 2929"/>
                <a:gd name="T108" fmla="*/ 589 w 1874"/>
                <a:gd name="T109" fmla="*/ 0 h 2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74" h="2929">
                  <a:moveTo>
                    <a:pt x="589" y="0"/>
                  </a:moveTo>
                  <a:lnTo>
                    <a:pt x="739" y="0"/>
                  </a:lnTo>
                  <a:lnTo>
                    <a:pt x="769" y="4"/>
                  </a:lnTo>
                  <a:lnTo>
                    <a:pt x="797" y="14"/>
                  </a:lnTo>
                  <a:lnTo>
                    <a:pt x="820" y="28"/>
                  </a:lnTo>
                  <a:lnTo>
                    <a:pt x="841" y="49"/>
                  </a:lnTo>
                  <a:lnTo>
                    <a:pt x="856" y="73"/>
                  </a:lnTo>
                  <a:lnTo>
                    <a:pt x="866" y="100"/>
                  </a:lnTo>
                  <a:lnTo>
                    <a:pt x="870" y="130"/>
                  </a:lnTo>
                  <a:lnTo>
                    <a:pt x="870" y="381"/>
                  </a:lnTo>
                  <a:lnTo>
                    <a:pt x="1023" y="381"/>
                  </a:lnTo>
                  <a:lnTo>
                    <a:pt x="1023" y="130"/>
                  </a:lnTo>
                  <a:lnTo>
                    <a:pt x="1027" y="100"/>
                  </a:lnTo>
                  <a:lnTo>
                    <a:pt x="1036" y="73"/>
                  </a:lnTo>
                  <a:lnTo>
                    <a:pt x="1051" y="49"/>
                  </a:lnTo>
                  <a:lnTo>
                    <a:pt x="1072" y="28"/>
                  </a:lnTo>
                  <a:lnTo>
                    <a:pt x="1096" y="14"/>
                  </a:lnTo>
                  <a:lnTo>
                    <a:pt x="1122" y="4"/>
                  </a:lnTo>
                  <a:lnTo>
                    <a:pt x="1153" y="0"/>
                  </a:lnTo>
                  <a:lnTo>
                    <a:pt x="1302" y="0"/>
                  </a:lnTo>
                  <a:lnTo>
                    <a:pt x="1331" y="4"/>
                  </a:lnTo>
                  <a:lnTo>
                    <a:pt x="1359" y="14"/>
                  </a:lnTo>
                  <a:lnTo>
                    <a:pt x="1383" y="28"/>
                  </a:lnTo>
                  <a:lnTo>
                    <a:pt x="1403" y="49"/>
                  </a:lnTo>
                  <a:lnTo>
                    <a:pt x="1419" y="73"/>
                  </a:lnTo>
                  <a:lnTo>
                    <a:pt x="1428" y="100"/>
                  </a:lnTo>
                  <a:lnTo>
                    <a:pt x="1432" y="130"/>
                  </a:lnTo>
                  <a:lnTo>
                    <a:pt x="1432" y="381"/>
                  </a:lnTo>
                  <a:lnTo>
                    <a:pt x="1559" y="381"/>
                  </a:lnTo>
                  <a:lnTo>
                    <a:pt x="1559" y="179"/>
                  </a:lnTo>
                  <a:lnTo>
                    <a:pt x="1562" y="152"/>
                  </a:lnTo>
                  <a:lnTo>
                    <a:pt x="1571" y="127"/>
                  </a:lnTo>
                  <a:lnTo>
                    <a:pt x="1585" y="104"/>
                  </a:lnTo>
                  <a:lnTo>
                    <a:pt x="1604" y="86"/>
                  </a:lnTo>
                  <a:lnTo>
                    <a:pt x="1627" y="72"/>
                  </a:lnTo>
                  <a:lnTo>
                    <a:pt x="1651" y="63"/>
                  </a:lnTo>
                  <a:lnTo>
                    <a:pt x="1679" y="60"/>
                  </a:lnTo>
                  <a:lnTo>
                    <a:pt x="1755" y="60"/>
                  </a:lnTo>
                  <a:lnTo>
                    <a:pt x="1782" y="63"/>
                  </a:lnTo>
                  <a:lnTo>
                    <a:pt x="1808" y="72"/>
                  </a:lnTo>
                  <a:lnTo>
                    <a:pt x="1830" y="86"/>
                  </a:lnTo>
                  <a:lnTo>
                    <a:pt x="1849" y="104"/>
                  </a:lnTo>
                  <a:lnTo>
                    <a:pt x="1862" y="127"/>
                  </a:lnTo>
                  <a:lnTo>
                    <a:pt x="1872" y="152"/>
                  </a:lnTo>
                  <a:lnTo>
                    <a:pt x="1874" y="179"/>
                  </a:lnTo>
                  <a:lnTo>
                    <a:pt x="1874" y="957"/>
                  </a:lnTo>
                  <a:lnTo>
                    <a:pt x="1872" y="985"/>
                  </a:lnTo>
                  <a:lnTo>
                    <a:pt x="1862" y="1009"/>
                  </a:lnTo>
                  <a:lnTo>
                    <a:pt x="1849" y="1032"/>
                  </a:lnTo>
                  <a:lnTo>
                    <a:pt x="1830" y="1050"/>
                  </a:lnTo>
                  <a:lnTo>
                    <a:pt x="1808" y="1064"/>
                  </a:lnTo>
                  <a:lnTo>
                    <a:pt x="1782" y="1073"/>
                  </a:lnTo>
                  <a:lnTo>
                    <a:pt x="1755" y="1077"/>
                  </a:lnTo>
                  <a:lnTo>
                    <a:pt x="1679" y="1077"/>
                  </a:lnTo>
                  <a:lnTo>
                    <a:pt x="1651" y="1073"/>
                  </a:lnTo>
                  <a:lnTo>
                    <a:pt x="1627" y="1064"/>
                  </a:lnTo>
                  <a:lnTo>
                    <a:pt x="1604" y="1050"/>
                  </a:lnTo>
                  <a:lnTo>
                    <a:pt x="1585" y="1032"/>
                  </a:lnTo>
                  <a:lnTo>
                    <a:pt x="1571" y="1009"/>
                  </a:lnTo>
                  <a:lnTo>
                    <a:pt x="1562" y="985"/>
                  </a:lnTo>
                  <a:lnTo>
                    <a:pt x="1559" y="957"/>
                  </a:lnTo>
                  <a:lnTo>
                    <a:pt x="1559" y="922"/>
                  </a:lnTo>
                  <a:lnTo>
                    <a:pt x="1432" y="981"/>
                  </a:lnTo>
                  <a:lnTo>
                    <a:pt x="1432" y="983"/>
                  </a:lnTo>
                  <a:lnTo>
                    <a:pt x="1428" y="1012"/>
                  </a:lnTo>
                  <a:lnTo>
                    <a:pt x="1419" y="1040"/>
                  </a:lnTo>
                  <a:lnTo>
                    <a:pt x="1403" y="1064"/>
                  </a:lnTo>
                  <a:lnTo>
                    <a:pt x="1383" y="1084"/>
                  </a:lnTo>
                  <a:lnTo>
                    <a:pt x="1359" y="1100"/>
                  </a:lnTo>
                  <a:lnTo>
                    <a:pt x="1331" y="1109"/>
                  </a:lnTo>
                  <a:lnTo>
                    <a:pt x="1302" y="1113"/>
                  </a:lnTo>
                  <a:lnTo>
                    <a:pt x="1154" y="1113"/>
                  </a:lnTo>
                  <a:lnTo>
                    <a:pt x="1128" y="1125"/>
                  </a:lnTo>
                  <a:lnTo>
                    <a:pt x="1128" y="2538"/>
                  </a:lnTo>
                  <a:lnTo>
                    <a:pt x="1188" y="2538"/>
                  </a:lnTo>
                  <a:lnTo>
                    <a:pt x="1219" y="2541"/>
                  </a:lnTo>
                  <a:lnTo>
                    <a:pt x="1249" y="2550"/>
                  </a:lnTo>
                  <a:lnTo>
                    <a:pt x="1277" y="2565"/>
                  </a:lnTo>
                  <a:lnTo>
                    <a:pt x="1300" y="2584"/>
                  </a:lnTo>
                  <a:lnTo>
                    <a:pt x="1319" y="2608"/>
                  </a:lnTo>
                  <a:lnTo>
                    <a:pt x="1334" y="2635"/>
                  </a:lnTo>
                  <a:lnTo>
                    <a:pt x="1344" y="2665"/>
                  </a:lnTo>
                  <a:lnTo>
                    <a:pt x="1347" y="2698"/>
                  </a:lnTo>
                  <a:lnTo>
                    <a:pt x="1347" y="2769"/>
                  </a:lnTo>
                  <a:lnTo>
                    <a:pt x="1344" y="2801"/>
                  </a:lnTo>
                  <a:lnTo>
                    <a:pt x="1334" y="2831"/>
                  </a:lnTo>
                  <a:lnTo>
                    <a:pt x="1319" y="2859"/>
                  </a:lnTo>
                  <a:lnTo>
                    <a:pt x="1300" y="2882"/>
                  </a:lnTo>
                  <a:lnTo>
                    <a:pt x="1277" y="2901"/>
                  </a:lnTo>
                  <a:lnTo>
                    <a:pt x="1249" y="2916"/>
                  </a:lnTo>
                  <a:lnTo>
                    <a:pt x="1219" y="2925"/>
                  </a:lnTo>
                  <a:lnTo>
                    <a:pt x="1188" y="2929"/>
                  </a:lnTo>
                  <a:lnTo>
                    <a:pt x="659" y="2929"/>
                  </a:lnTo>
                  <a:lnTo>
                    <a:pt x="628" y="2925"/>
                  </a:lnTo>
                  <a:lnTo>
                    <a:pt x="598" y="2916"/>
                  </a:lnTo>
                  <a:lnTo>
                    <a:pt x="571" y="2901"/>
                  </a:lnTo>
                  <a:lnTo>
                    <a:pt x="547" y="2882"/>
                  </a:lnTo>
                  <a:lnTo>
                    <a:pt x="527" y="2859"/>
                  </a:lnTo>
                  <a:lnTo>
                    <a:pt x="513" y="2831"/>
                  </a:lnTo>
                  <a:lnTo>
                    <a:pt x="503" y="2801"/>
                  </a:lnTo>
                  <a:lnTo>
                    <a:pt x="500" y="2769"/>
                  </a:lnTo>
                  <a:lnTo>
                    <a:pt x="500" y="2698"/>
                  </a:lnTo>
                  <a:lnTo>
                    <a:pt x="503" y="2665"/>
                  </a:lnTo>
                  <a:lnTo>
                    <a:pt x="513" y="2635"/>
                  </a:lnTo>
                  <a:lnTo>
                    <a:pt x="527" y="2608"/>
                  </a:lnTo>
                  <a:lnTo>
                    <a:pt x="547" y="2584"/>
                  </a:lnTo>
                  <a:lnTo>
                    <a:pt x="571" y="2565"/>
                  </a:lnTo>
                  <a:lnTo>
                    <a:pt x="598" y="2550"/>
                  </a:lnTo>
                  <a:lnTo>
                    <a:pt x="628" y="2541"/>
                  </a:lnTo>
                  <a:lnTo>
                    <a:pt x="659" y="2538"/>
                  </a:lnTo>
                  <a:lnTo>
                    <a:pt x="737" y="2538"/>
                  </a:lnTo>
                  <a:lnTo>
                    <a:pt x="737" y="1133"/>
                  </a:lnTo>
                  <a:lnTo>
                    <a:pt x="737" y="1132"/>
                  </a:lnTo>
                  <a:lnTo>
                    <a:pt x="693" y="1113"/>
                  </a:lnTo>
                  <a:lnTo>
                    <a:pt x="589" y="1113"/>
                  </a:lnTo>
                  <a:lnTo>
                    <a:pt x="563" y="1109"/>
                  </a:lnTo>
                  <a:lnTo>
                    <a:pt x="537" y="1102"/>
                  </a:lnTo>
                  <a:lnTo>
                    <a:pt x="515" y="1089"/>
                  </a:lnTo>
                  <a:lnTo>
                    <a:pt x="496" y="1072"/>
                  </a:lnTo>
                  <a:lnTo>
                    <a:pt x="480" y="1052"/>
                  </a:lnTo>
                  <a:lnTo>
                    <a:pt x="469" y="1029"/>
                  </a:lnTo>
                  <a:lnTo>
                    <a:pt x="462" y="1003"/>
                  </a:lnTo>
                  <a:lnTo>
                    <a:pt x="316" y="934"/>
                  </a:lnTo>
                  <a:lnTo>
                    <a:pt x="316" y="957"/>
                  </a:lnTo>
                  <a:lnTo>
                    <a:pt x="312" y="985"/>
                  </a:lnTo>
                  <a:lnTo>
                    <a:pt x="304" y="1009"/>
                  </a:lnTo>
                  <a:lnTo>
                    <a:pt x="289" y="1032"/>
                  </a:lnTo>
                  <a:lnTo>
                    <a:pt x="271" y="1050"/>
                  </a:lnTo>
                  <a:lnTo>
                    <a:pt x="248" y="1064"/>
                  </a:lnTo>
                  <a:lnTo>
                    <a:pt x="224" y="1073"/>
                  </a:lnTo>
                  <a:lnTo>
                    <a:pt x="196" y="1077"/>
                  </a:lnTo>
                  <a:lnTo>
                    <a:pt x="120" y="1077"/>
                  </a:lnTo>
                  <a:lnTo>
                    <a:pt x="92" y="1073"/>
                  </a:lnTo>
                  <a:lnTo>
                    <a:pt x="67" y="1064"/>
                  </a:lnTo>
                  <a:lnTo>
                    <a:pt x="45" y="1050"/>
                  </a:lnTo>
                  <a:lnTo>
                    <a:pt x="27" y="1032"/>
                  </a:lnTo>
                  <a:lnTo>
                    <a:pt x="12" y="1009"/>
                  </a:lnTo>
                  <a:lnTo>
                    <a:pt x="3" y="985"/>
                  </a:lnTo>
                  <a:lnTo>
                    <a:pt x="0" y="957"/>
                  </a:lnTo>
                  <a:lnTo>
                    <a:pt x="0" y="179"/>
                  </a:lnTo>
                  <a:lnTo>
                    <a:pt x="3" y="152"/>
                  </a:lnTo>
                  <a:lnTo>
                    <a:pt x="12" y="127"/>
                  </a:lnTo>
                  <a:lnTo>
                    <a:pt x="27" y="104"/>
                  </a:lnTo>
                  <a:lnTo>
                    <a:pt x="45" y="86"/>
                  </a:lnTo>
                  <a:lnTo>
                    <a:pt x="67" y="72"/>
                  </a:lnTo>
                  <a:lnTo>
                    <a:pt x="92" y="63"/>
                  </a:lnTo>
                  <a:lnTo>
                    <a:pt x="120" y="60"/>
                  </a:lnTo>
                  <a:lnTo>
                    <a:pt x="196" y="60"/>
                  </a:lnTo>
                  <a:lnTo>
                    <a:pt x="224" y="63"/>
                  </a:lnTo>
                  <a:lnTo>
                    <a:pt x="248" y="72"/>
                  </a:lnTo>
                  <a:lnTo>
                    <a:pt x="271" y="86"/>
                  </a:lnTo>
                  <a:lnTo>
                    <a:pt x="289" y="104"/>
                  </a:lnTo>
                  <a:lnTo>
                    <a:pt x="304" y="127"/>
                  </a:lnTo>
                  <a:lnTo>
                    <a:pt x="312" y="152"/>
                  </a:lnTo>
                  <a:lnTo>
                    <a:pt x="316" y="179"/>
                  </a:lnTo>
                  <a:lnTo>
                    <a:pt x="316" y="381"/>
                  </a:lnTo>
                  <a:lnTo>
                    <a:pt x="460" y="381"/>
                  </a:lnTo>
                  <a:lnTo>
                    <a:pt x="460" y="130"/>
                  </a:lnTo>
                  <a:lnTo>
                    <a:pt x="463" y="100"/>
                  </a:lnTo>
                  <a:lnTo>
                    <a:pt x="473" y="73"/>
                  </a:lnTo>
                  <a:lnTo>
                    <a:pt x="489" y="49"/>
                  </a:lnTo>
                  <a:lnTo>
                    <a:pt x="508" y="28"/>
                  </a:lnTo>
                  <a:lnTo>
                    <a:pt x="532" y="14"/>
                  </a:lnTo>
                  <a:lnTo>
                    <a:pt x="560" y="4"/>
                  </a:lnTo>
                  <a:lnTo>
                    <a:pt x="589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6"/>
            <p:cNvSpPr>
              <a:spLocks noEditPoints="1"/>
            </p:cNvSpPr>
            <p:nvPr/>
          </p:nvSpPr>
          <p:spPr bwMode="auto">
            <a:xfrm>
              <a:off x="1612" y="1525"/>
              <a:ext cx="327" cy="170"/>
            </a:xfrm>
            <a:custGeom>
              <a:avLst/>
              <a:gdLst>
                <a:gd name="T0" fmla="*/ 1559 w 1635"/>
                <a:gd name="T1" fmla="*/ 37 h 852"/>
                <a:gd name="T2" fmla="*/ 1635 w 1635"/>
                <a:gd name="T3" fmla="*/ 37 h 852"/>
                <a:gd name="T4" fmla="*/ 1635 w 1635"/>
                <a:gd name="T5" fmla="*/ 815 h 852"/>
                <a:gd name="T6" fmla="*/ 1559 w 1635"/>
                <a:gd name="T7" fmla="*/ 815 h 852"/>
                <a:gd name="T8" fmla="*/ 1559 w 1635"/>
                <a:gd name="T9" fmla="*/ 37 h 852"/>
                <a:gd name="T10" fmla="*/ 0 w 1635"/>
                <a:gd name="T11" fmla="*/ 37 h 852"/>
                <a:gd name="T12" fmla="*/ 76 w 1635"/>
                <a:gd name="T13" fmla="*/ 37 h 852"/>
                <a:gd name="T14" fmla="*/ 76 w 1635"/>
                <a:gd name="T15" fmla="*/ 815 h 852"/>
                <a:gd name="T16" fmla="*/ 0 w 1635"/>
                <a:gd name="T17" fmla="*/ 815 h 852"/>
                <a:gd name="T18" fmla="*/ 0 w 1635"/>
                <a:gd name="T19" fmla="*/ 37 h 852"/>
                <a:gd name="T20" fmla="*/ 1033 w 1635"/>
                <a:gd name="T21" fmla="*/ 0 h 852"/>
                <a:gd name="T22" fmla="*/ 1182 w 1635"/>
                <a:gd name="T23" fmla="*/ 0 h 852"/>
                <a:gd name="T24" fmla="*/ 1182 w 1635"/>
                <a:gd name="T25" fmla="*/ 852 h 852"/>
                <a:gd name="T26" fmla="*/ 1033 w 1635"/>
                <a:gd name="T27" fmla="*/ 852 h 852"/>
                <a:gd name="T28" fmla="*/ 1033 w 1635"/>
                <a:gd name="T29" fmla="*/ 0 h 852"/>
                <a:gd name="T30" fmla="*/ 469 w 1635"/>
                <a:gd name="T31" fmla="*/ 0 h 852"/>
                <a:gd name="T32" fmla="*/ 619 w 1635"/>
                <a:gd name="T33" fmla="*/ 0 h 852"/>
                <a:gd name="T34" fmla="*/ 619 w 1635"/>
                <a:gd name="T35" fmla="*/ 852 h 852"/>
                <a:gd name="T36" fmla="*/ 469 w 1635"/>
                <a:gd name="T37" fmla="*/ 852 h 852"/>
                <a:gd name="T38" fmla="*/ 469 w 1635"/>
                <a:gd name="T39" fmla="*/ 0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35" h="852">
                  <a:moveTo>
                    <a:pt x="1559" y="37"/>
                  </a:moveTo>
                  <a:lnTo>
                    <a:pt x="1635" y="37"/>
                  </a:lnTo>
                  <a:lnTo>
                    <a:pt x="1635" y="815"/>
                  </a:lnTo>
                  <a:lnTo>
                    <a:pt x="1559" y="815"/>
                  </a:lnTo>
                  <a:lnTo>
                    <a:pt x="1559" y="37"/>
                  </a:lnTo>
                  <a:close/>
                  <a:moveTo>
                    <a:pt x="0" y="37"/>
                  </a:moveTo>
                  <a:lnTo>
                    <a:pt x="76" y="37"/>
                  </a:lnTo>
                  <a:lnTo>
                    <a:pt x="76" y="815"/>
                  </a:lnTo>
                  <a:lnTo>
                    <a:pt x="0" y="815"/>
                  </a:lnTo>
                  <a:lnTo>
                    <a:pt x="0" y="37"/>
                  </a:lnTo>
                  <a:close/>
                  <a:moveTo>
                    <a:pt x="1033" y="0"/>
                  </a:moveTo>
                  <a:lnTo>
                    <a:pt x="1182" y="0"/>
                  </a:lnTo>
                  <a:lnTo>
                    <a:pt x="1182" y="852"/>
                  </a:lnTo>
                  <a:lnTo>
                    <a:pt x="1033" y="852"/>
                  </a:lnTo>
                  <a:lnTo>
                    <a:pt x="1033" y="0"/>
                  </a:lnTo>
                  <a:close/>
                  <a:moveTo>
                    <a:pt x="469" y="0"/>
                  </a:moveTo>
                  <a:lnTo>
                    <a:pt x="619" y="0"/>
                  </a:lnTo>
                  <a:lnTo>
                    <a:pt x="619" y="852"/>
                  </a:lnTo>
                  <a:lnTo>
                    <a:pt x="469" y="852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/>
            <p:cNvSpPr>
              <a:spLocks noEditPoints="1"/>
            </p:cNvSpPr>
            <p:nvPr/>
          </p:nvSpPr>
          <p:spPr bwMode="auto">
            <a:xfrm>
              <a:off x="1651" y="1590"/>
              <a:ext cx="248" cy="468"/>
            </a:xfrm>
            <a:custGeom>
              <a:avLst/>
              <a:gdLst>
                <a:gd name="T0" fmla="*/ 539 w 1243"/>
                <a:gd name="T1" fmla="*/ 311 h 2338"/>
                <a:gd name="T2" fmla="*/ 701 w 1243"/>
                <a:gd name="T3" fmla="*/ 311 h 2338"/>
                <a:gd name="T4" fmla="*/ 701 w 1243"/>
                <a:gd name="T5" fmla="*/ 2187 h 2338"/>
                <a:gd name="T6" fmla="*/ 893 w 1243"/>
                <a:gd name="T7" fmla="*/ 2187 h 2338"/>
                <a:gd name="T8" fmla="*/ 910 w 1243"/>
                <a:gd name="T9" fmla="*/ 2189 h 2338"/>
                <a:gd name="T10" fmla="*/ 924 w 1243"/>
                <a:gd name="T11" fmla="*/ 2198 h 2338"/>
                <a:gd name="T12" fmla="*/ 933 w 1243"/>
                <a:gd name="T13" fmla="*/ 2211 h 2338"/>
                <a:gd name="T14" fmla="*/ 937 w 1243"/>
                <a:gd name="T15" fmla="*/ 2227 h 2338"/>
                <a:gd name="T16" fmla="*/ 937 w 1243"/>
                <a:gd name="T17" fmla="*/ 2298 h 2338"/>
                <a:gd name="T18" fmla="*/ 933 w 1243"/>
                <a:gd name="T19" fmla="*/ 2314 h 2338"/>
                <a:gd name="T20" fmla="*/ 924 w 1243"/>
                <a:gd name="T21" fmla="*/ 2326 h 2338"/>
                <a:gd name="T22" fmla="*/ 910 w 1243"/>
                <a:gd name="T23" fmla="*/ 2335 h 2338"/>
                <a:gd name="T24" fmla="*/ 893 w 1243"/>
                <a:gd name="T25" fmla="*/ 2338 h 2338"/>
                <a:gd name="T26" fmla="*/ 326 w 1243"/>
                <a:gd name="T27" fmla="*/ 2338 h 2338"/>
                <a:gd name="T28" fmla="*/ 311 w 1243"/>
                <a:gd name="T29" fmla="*/ 2335 h 2338"/>
                <a:gd name="T30" fmla="*/ 296 w 1243"/>
                <a:gd name="T31" fmla="*/ 2326 h 2338"/>
                <a:gd name="T32" fmla="*/ 288 w 1243"/>
                <a:gd name="T33" fmla="*/ 2314 h 2338"/>
                <a:gd name="T34" fmla="*/ 284 w 1243"/>
                <a:gd name="T35" fmla="*/ 2298 h 2338"/>
                <a:gd name="T36" fmla="*/ 284 w 1243"/>
                <a:gd name="T37" fmla="*/ 2227 h 2338"/>
                <a:gd name="T38" fmla="*/ 288 w 1243"/>
                <a:gd name="T39" fmla="*/ 2211 h 2338"/>
                <a:gd name="T40" fmla="*/ 296 w 1243"/>
                <a:gd name="T41" fmla="*/ 2198 h 2338"/>
                <a:gd name="T42" fmla="*/ 311 w 1243"/>
                <a:gd name="T43" fmla="*/ 2189 h 2338"/>
                <a:gd name="T44" fmla="*/ 326 w 1243"/>
                <a:gd name="T45" fmla="*/ 2187 h 2338"/>
                <a:gd name="T46" fmla="*/ 539 w 1243"/>
                <a:gd name="T47" fmla="*/ 2187 h 2338"/>
                <a:gd name="T48" fmla="*/ 539 w 1243"/>
                <a:gd name="T49" fmla="*/ 311 h 2338"/>
                <a:gd name="T50" fmla="*/ 0 w 1243"/>
                <a:gd name="T51" fmla="*/ 236 h 2338"/>
                <a:gd name="T52" fmla="*/ 144 w 1243"/>
                <a:gd name="T53" fmla="*/ 305 h 2338"/>
                <a:gd name="T54" fmla="*/ 144 w 1243"/>
                <a:gd name="T55" fmla="*/ 399 h 2338"/>
                <a:gd name="T56" fmla="*/ 0 w 1243"/>
                <a:gd name="T57" fmla="*/ 331 h 2338"/>
                <a:gd name="T58" fmla="*/ 0 w 1243"/>
                <a:gd name="T59" fmla="*/ 236 h 2338"/>
                <a:gd name="T60" fmla="*/ 1243 w 1243"/>
                <a:gd name="T61" fmla="*/ 224 h 2338"/>
                <a:gd name="T62" fmla="*/ 1243 w 1243"/>
                <a:gd name="T63" fmla="*/ 318 h 2338"/>
                <a:gd name="T64" fmla="*/ 1116 w 1243"/>
                <a:gd name="T65" fmla="*/ 378 h 2338"/>
                <a:gd name="T66" fmla="*/ 1116 w 1243"/>
                <a:gd name="T67" fmla="*/ 283 h 2338"/>
                <a:gd name="T68" fmla="*/ 1243 w 1243"/>
                <a:gd name="T69" fmla="*/ 224 h 2338"/>
                <a:gd name="T70" fmla="*/ 1116 w 1243"/>
                <a:gd name="T71" fmla="*/ 0 h 2338"/>
                <a:gd name="T72" fmla="*/ 1243 w 1243"/>
                <a:gd name="T73" fmla="*/ 0 h 2338"/>
                <a:gd name="T74" fmla="*/ 1243 w 1243"/>
                <a:gd name="T75" fmla="*/ 123 h 2338"/>
                <a:gd name="T76" fmla="*/ 1116 w 1243"/>
                <a:gd name="T77" fmla="*/ 123 h 2338"/>
                <a:gd name="T78" fmla="*/ 1116 w 1243"/>
                <a:gd name="T79" fmla="*/ 0 h 2338"/>
                <a:gd name="T80" fmla="*/ 554 w 1243"/>
                <a:gd name="T81" fmla="*/ 0 h 2338"/>
                <a:gd name="T82" fmla="*/ 707 w 1243"/>
                <a:gd name="T83" fmla="*/ 0 h 2338"/>
                <a:gd name="T84" fmla="*/ 707 w 1243"/>
                <a:gd name="T85" fmla="*/ 123 h 2338"/>
                <a:gd name="T86" fmla="*/ 554 w 1243"/>
                <a:gd name="T87" fmla="*/ 123 h 2338"/>
                <a:gd name="T88" fmla="*/ 554 w 1243"/>
                <a:gd name="T89" fmla="*/ 0 h 2338"/>
                <a:gd name="T90" fmla="*/ 0 w 1243"/>
                <a:gd name="T91" fmla="*/ 0 h 2338"/>
                <a:gd name="T92" fmla="*/ 144 w 1243"/>
                <a:gd name="T93" fmla="*/ 0 h 2338"/>
                <a:gd name="T94" fmla="*/ 144 w 1243"/>
                <a:gd name="T95" fmla="*/ 123 h 2338"/>
                <a:gd name="T96" fmla="*/ 0 w 1243"/>
                <a:gd name="T97" fmla="*/ 123 h 2338"/>
                <a:gd name="T98" fmla="*/ 0 w 1243"/>
                <a:gd name="T99" fmla="*/ 0 h 2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43" h="2338">
                  <a:moveTo>
                    <a:pt x="539" y="311"/>
                  </a:moveTo>
                  <a:lnTo>
                    <a:pt x="701" y="311"/>
                  </a:lnTo>
                  <a:lnTo>
                    <a:pt x="701" y="2187"/>
                  </a:lnTo>
                  <a:lnTo>
                    <a:pt x="893" y="2187"/>
                  </a:lnTo>
                  <a:lnTo>
                    <a:pt x="910" y="2189"/>
                  </a:lnTo>
                  <a:lnTo>
                    <a:pt x="924" y="2198"/>
                  </a:lnTo>
                  <a:lnTo>
                    <a:pt x="933" y="2211"/>
                  </a:lnTo>
                  <a:lnTo>
                    <a:pt x="937" y="2227"/>
                  </a:lnTo>
                  <a:lnTo>
                    <a:pt x="937" y="2298"/>
                  </a:lnTo>
                  <a:lnTo>
                    <a:pt x="933" y="2314"/>
                  </a:lnTo>
                  <a:lnTo>
                    <a:pt x="924" y="2326"/>
                  </a:lnTo>
                  <a:lnTo>
                    <a:pt x="910" y="2335"/>
                  </a:lnTo>
                  <a:lnTo>
                    <a:pt x="893" y="2338"/>
                  </a:lnTo>
                  <a:lnTo>
                    <a:pt x="326" y="2338"/>
                  </a:lnTo>
                  <a:lnTo>
                    <a:pt x="311" y="2335"/>
                  </a:lnTo>
                  <a:lnTo>
                    <a:pt x="296" y="2326"/>
                  </a:lnTo>
                  <a:lnTo>
                    <a:pt x="288" y="2314"/>
                  </a:lnTo>
                  <a:lnTo>
                    <a:pt x="284" y="2298"/>
                  </a:lnTo>
                  <a:lnTo>
                    <a:pt x="284" y="2227"/>
                  </a:lnTo>
                  <a:lnTo>
                    <a:pt x="288" y="2211"/>
                  </a:lnTo>
                  <a:lnTo>
                    <a:pt x="296" y="2198"/>
                  </a:lnTo>
                  <a:lnTo>
                    <a:pt x="311" y="2189"/>
                  </a:lnTo>
                  <a:lnTo>
                    <a:pt x="326" y="2187"/>
                  </a:lnTo>
                  <a:lnTo>
                    <a:pt x="539" y="2187"/>
                  </a:lnTo>
                  <a:lnTo>
                    <a:pt x="539" y="311"/>
                  </a:lnTo>
                  <a:close/>
                  <a:moveTo>
                    <a:pt x="0" y="236"/>
                  </a:moveTo>
                  <a:lnTo>
                    <a:pt x="144" y="305"/>
                  </a:lnTo>
                  <a:lnTo>
                    <a:pt x="144" y="399"/>
                  </a:lnTo>
                  <a:lnTo>
                    <a:pt x="0" y="331"/>
                  </a:lnTo>
                  <a:lnTo>
                    <a:pt x="0" y="236"/>
                  </a:lnTo>
                  <a:close/>
                  <a:moveTo>
                    <a:pt x="1243" y="224"/>
                  </a:moveTo>
                  <a:lnTo>
                    <a:pt x="1243" y="318"/>
                  </a:lnTo>
                  <a:lnTo>
                    <a:pt x="1116" y="378"/>
                  </a:lnTo>
                  <a:lnTo>
                    <a:pt x="1116" y="283"/>
                  </a:lnTo>
                  <a:lnTo>
                    <a:pt x="1243" y="224"/>
                  </a:lnTo>
                  <a:close/>
                  <a:moveTo>
                    <a:pt x="1116" y="0"/>
                  </a:moveTo>
                  <a:lnTo>
                    <a:pt x="1243" y="0"/>
                  </a:lnTo>
                  <a:lnTo>
                    <a:pt x="1243" y="123"/>
                  </a:lnTo>
                  <a:lnTo>
                    <a:pt x="1116" y="123"/>
                  </a:lnTo>
                  <a:lnTo>
                    <a:pt x="1116" y="0"/>
                  </a:lnTo>
                  <a:close/>
                  <a:moveTo>
                    <a:pt x="554" y="0"/>
                  </a:moveTo>
                  <a:lnTo>
                    <a:pt x="707" y="0"/>
                  </a:lnTo>
                  <a:lnTo>
                    <a:pt x="707" y="123"/>
                  </a:lnTo>
                  <a:lnTo>
                    <a:pt x="554" y="123"/>
                  </a:lnTo>
                  <a:lnTo>
                    <a:pt x="554" y="0"/>
                  </a:lnTo>
                  <a:close/>
                  <a:moveTo>
                    <a:pt x="0" y="0"/>
                  </a:moveTo>
                  <a:lnTo>
                    <a:pt x="144" y="0"/>
                  </a:lnTo>
                  <a:lnTo>
                    <a:pt x="144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AutoShape 61"/>
          <p:cNvSpPr>
            <a:spLocks noChangeArrowheads="1"/>
          </p:cNvSpPr>
          <p:nvPr/>
        </p:nvSpPr>
        <p:spPr bwMode="auto">
          <a:xfrm flipH="1">
            <a:off x="2711939" y="2865419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Local Government</a:t>
            </a:r>
          </a:p>
        </p:txBody>
      </p:sp>
      <p:sp>
        <p:nvSpPr>
          <p:cNvPr id="64" name="AutoShape 61"/>
          <p:cNvSpPr>
            <a:spLocks noChangeArrowheads="1"/>
          </p:cNvSpPr>
          <p:nvPr/>
        </p:nvSpPr>
        <p:spPr bwMode="auto">
          <a:xfrm flipH="1">
            <a:off x="3096479" y="5666235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State Government</a:t>
            </a:r>
          </a:p>
        </p:txBody>
      </p:sp>
      <p:sp>
        <p:nvSpPr>
          <p:cNvPr id="65" name="AutoShape 61"/>
          <p:cNvSpPr>
            <a:spLocks noChangeArrowheads="1"/>
          </p:cNvSpPr>
          <p:nvPr/>
        </p:nvSpPr>
        <p:spPr bwMode="auto">
          <a:xfrm flipH="1">
            <a:off x="6328263" y="2172427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Water Utilities</a:t>
            </a:r>
          </a:p>
        </p:txBody>
      </p:sp>
      <p:sp>
        <p:nvSpPr>
          <p:cNvPr id="66" name="AutoShape 61"/>
          <p:cNvSpPr>
            <a:spLocks noChangeArrowheads="1"/>
          </p:cNvSpPr>
          <p:nvPr/>
        </p:nvSpPr>
        <p:spPr bwMode="auto">
          <a:xfrm flipH="1">
            <a:off x="7749182" y="2866387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Gas Utilities</a:t>
            </a:r>
          </a:p>
        </p:txBody>
      </p:sp>
      <p:sp>
        <p:nvSpPr>
          <p:cNvPr id="67" name="AutoShape 61"/>
          <p:cNvSpPr>
            <a:spLocks noChangeArrowheads="1"/>
          </p:cNvSpPr>
          <p:nvPr/>
        </p:nvSpPr>
        <p:spPr bwMode="auto">
          <a:xfrm flipH="1">
            <a:off x="7387651" y="5748660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Telecommunications</a:t>
            </a:r>
          </a:p>
        </p:txBody>
      </p:sp>
      <p:sp>
        <p:nvSpPr>
          <p:cNvPr id="68" name="AutoShape 61"/>
          <p:cNvSpPr>
            <a:spLocks noChangeArrowheads="1"/>
          </p:cNvSpPr>
          <p:nvPr/>
        </p:nvSpPr>
        <p:spPr bwMode="auto">
          <a:xfrm flipH="1">
            <a:off x="7888370" y="4292604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Electric</a:t>
            </a:r>
          </a:p>
        </p:txBody>
      </p:sp>
      <p:sp>
        <p:nvSpPr>
          <p:cNvPr id="69" name="AutoShape 61"/>
          <p:cNvSpPr>
            <a:spLocks noChangeArrowheads="1"/>
          </p:cNvSpPr>
          <p:nvPr/>
        </p:nvSpPr>
        <p:spPr bwMode="auto">
          <a:xfrm flipH="1">
            <a:off x="4229793" y="2191592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Defense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01043" y="1705988"/>
            <a:ext cx="599188" cy="368645"/>
            <a:chOff x="9256295" y="2114778"/>
            <a:chExt cx="599188" cy="368645"/>
          </a:xfrm>
        </p:grpSpPr>
        <p:sp>
          <p:nvSpPr>
            <p:cNvPr id="79" name="Freeform 28"/>
            <p:cNvSpPr>
              <a:spLocks noEditPoints="1"/>
            </p:cNvSpPr>
            <p:nvPr/>
          </p:nvSpPr>
          <p:spPr bwMode="auto">
            <a:xfrm>
              <a:off x="9276342" y="2118071"/>
              <a:ext cx="571344" cy="336347"/>
            </a:xfrm>
            <a:custGeom>
              <a:avLst/>
              <a:gdLst>
                <a:gd name="T0" fmla="*/ 2368 w 2568"/>
                <a:gd name="T1" fmla="*/ 1290 h 1510"/>
                <a:gd name="T2" fmla="*/ 2338 w 2568"/>
                <a:gd name="T3" fmla="*/ 1402 h 1510"/>
                <a:gd name="T4" fmla="*/ 2258 w 2568"/>
                <a:gd name="T5" fmla="*/ 1480 h 1510"/>
                <a:gd name="T6" fmla="*/ 2148 w 2568"/>
                <a:gd name="T7" fmla="*/ 1510 h 1510"/>
                <a:gd name="T8" fmla="*/ 2037 w 2568"/>
                <a:gd name="T9" fmla="*/ 1480 h 1510"/>
                <a:gd name="T10" fmla="*/ 1958 w 2568"/>
                <a:gd name="T11" fmla="*/ 1402 h 1510"/>
                <a:gd name="T12" fmla="*/ 1928 w 2568"/>
                <a:gd name="T13" fmla="*/ 1290 h 1510"/>
                <a:gd name="T14" fmla="*/ 1747 w 2568"/>
                <a:gd name="T15" fmla="*/ 1271 h 1510"/>
                <a:gd name="T16" fmla="*/ 1735 w 2568"/>
                <a:gd name="T17" fmla="*/ 1368 h 1510"/>
                <a:gd name="T18" fmla="*/ 1670 w 2568"/>
                <a:gd name="T19" fmla="*/ 1458 h 1510"/>
                <a:gd name="T20" fmla="*/ 1568 w 2568"/>
                <a:gd name="T21" fmla="*/ 1507 h 1510"/>
                <a:gd name="T22" fmla="*/ 1452 w 2568"/>
                <a:gd name="T23" fmla="*/ 1497 h 1510"/>
                <a:gd name="T24" fmla="*/ 1360 w 2568"/>
                <a:gd name="T25" fmla="*/ 1432 h 1510"/>
                <a:gd name="T26" fmla="*/ 1312 w 2568"/>
                <a:gd name="T27" fmla="*/ 1330 h 1510"/>
                <a:gd name="T28" fmla="*/ 757 w 2568"/>
                <a:gd name="T29" fmla="*/ 1271 h 1510"/>
                <a:gd name="T30" fmla="*/ 1191 w 2568"/>
                <a:gd name="T31" fmla="*/ 1330 h 1510"/>
                <a:gd name="T32" fmla="*/ 1142 w 2568"/>
                <a:gd name="T33" fmla="*/ 1432 h 1510"/>
                <a:gd name="T34" fmla="*/ 1052 w 2568"/>
                <a:gd name="T35" fmla="*/ 1497 h 1510"/>
                <a:gd name="T36" fmla="*/ 936 w 2568"/>
                <a:gd name="T37" fmla="*/ 1507 h 1510"/>
                <a:gd name="T38" fmla="*/ 833 w 2568"/>
                <a:gd name="T39" fmla="*/ 1458 h 1510"/>
                <a:gd name="T40" fmla="*/ 769 w 2568"/>
                <a:gd name="T41" fmla="*/ 1368 h 1510"/>
                <a:gd name="T42" fmla="*/ 757 w 2568"/>
                <a:gd name="T43" fmla="*/ 1271 h 1510"/>
                <a:gd name="T44" fmla="*/ 583 w 2568"/>
                <a:gd name="T45" fmla="*/ 1290 h 1510"/>
                <a:gd name="T46" fmla="*/ 552 w 2568"/>
                <a:gd name="T47" fmla="*/ 1402 h 1510"/>
                <a:gd name="T48" fmla="*/ 474 w 2568"/>
                <a:gd name="T49" fmla="*/ 1480 h 1510"/>
                <a:gd name="T50" fmla="*/ 362 w 2568"/>
                <a:gd name="T51" fmla="*/ 1510 h 1510"/>
                <a:gd name="T52" fmla="*/ 252 w 2568"/>
                <a:gd name="T53" fmla="*/ 1480 h 1510"/>
                <a:gd name="T54" fmla="*/ 173 w 2568"/>
                <a:gd name="T55" fmla="*/ 1402 h 1510"/>
                <a:gd name="T56" fmla="*/ 142 w 2568"/>
                <a:gd name="T57" fmla="*/ 1290 h 1510"/>
                <a:gd name="T58" fmla="*/ 263 w 2568"/>
                <a:gd name="T59" fmla="*/ 743 h 1510"/>
                <a:gd name="T60" fmla="*/ 279 w 2568"/>
                <a:gd name="T61" fmla="*/ 748 h 1510"/>
                <a:gd name="T62" fmla="*/ 2331 w 2568"/>
                <a:gd name="T63" fmla="*/ 879 h 1510"/>
                <a:gd name="T64" fmla="*/ 2344 w 2568"/>
                <a:gd name="T65" fmla="*/ 887 h 1510"/>
                <a:gd name="T66" fmla="*/ 2568 w 2568"/>
                <a:gd name="T67" fmla="*/ 1116 h 1510"/>
                <a:gd name="T68" fmla="*/ 2552 w 2568"/>
                <a:gd name="T69" fmla="*/ 1142 h 1510"/>
                <a:gd name="T70" fmla="*/ 17 w 2568"/>
                <a:gd name="T71" fmla="*/ 1142 h 1510"/>
                <a:gd name="T72" fmla="*/ 0 w 2568"/>
                <a:gd name="T73" fmla="*/ 1116 h 1510"/>
                <a:gd name="T74" fmla="*/ 8 w 2568"/>
                <a:gd name="T75" fmla="*/ 750 h 1510"/>
                <a:gd name="T76" fmla="*/ 963 w 2568"/>
                <a:gd name="T77" fmla="*/ 0 h 1510"/>
                <a:gd name="T78" fmla="*/ 1220 w 2568"/>
                <a:gd name="T79" fmla="*/ 11 h 1510"/>
                <a:gd name="T80" fmla="*/ 1258 w 2568"/>
                <a:gd name="T81" fmla="*/ 63 h 1510"/>
                <a:gd name="T82" fmla="*/ 1359 w 2568"/>
                <a:gd name="T83" fmla="*/ 113 h 1510"/>
                <a:gd name="T84" fmla="*/ 1821 w 2568"/>
                <a:gd name="T85" fmla="*/ 600 h 1510"/>
                <a:gd name="T86" fmla="*/ 1871 w 2568"/>
                <a:gd name="T87" fmla="*/ 625 h 1510"/>
                <a:gd name="T88" fmla="*/ 1884 w 2568"/>
                <a:gd name="T89" fmla="*/ 729 h 1510"/>
                <a:gd name="T90" fmla="*/ 464 w 2568"/>
                <a:gd name="T91" fmla="*/ 642 h 1510"/>
                <a:gd name="T92" fmla="*/ 503 w 2568"/>
                <a:gd name="T93" fmla="*/ 604 h 1510"/>
                <a:gd name="T94" fmla="*/ 566 w 2568"/>
                <a:gd name="T95" fmla="*/ 446 h 1510"/>
                <a:gd name="T96" fmla="*/ 586 w 2568"/>
                <a:gd name="T97" fmla="*/ 332 h 1510"/>
                <a:gd name="T98" fmla="*/ 638 w 2568"/>
                <a:gd name="T99" fmla="*/ 245 h 1510"/>
                <a:gd name="T100" fmla="*/ 707 w 2568"/>
                <a:gd name="T101" fmla="*/ 184 h 1510"/>
                <a:gd name="T102" fmla="*/ 778 w 2568"/>
                <a:gd name="T103" fmla="*/ 144 h 1510"/>
                <a:gd name="T104" fmla="*/ 839 w 2568"/>
                <a:gd name="T105" fmla="*/ 122 h 1510"/>
                <a:gd name="T106" fmla="*/ 874 w 2568"/>
                <a:gd name="T107" fmla="*/ 114 h 1510"/>
                <a:gd name="T108" fmla="*/ 880 w 2568"/>
                <a:gd name="T109" fmla="*/ 63 h 1510"/>
                <a:gd name="T110" fmla="*/ 920 w 2568"/>
                <a:gd name="T111" fmla="*/ 11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68" h="1510">
                  <a:moveTo>
                    <a:pt x="1929" y="1271"/>
                  </a:moveTo>
                  <a:lnTo>
                    <a:pt x="2367" y="1271"/>
                  </a:lnTo>
                  <a:lnTo>
                    <a:pt x="2368" y="1290"/>
                  </a:lnTo>
                  <a:lnTo>
                    <a:pt x="2365" y="1330"/>
                  </a:lnTo>
                  <a:lnTo>
                    <a:pt x="2354" y="1368"/>
                  </a:lnTo>
                  <a:lnTo>
                    <a:pt x="2338" y="1402"/>
                  </a:lnTo>
                  <a:lnTo>
                    <a:pt x="2316" y="1432"/>
                  </a:lnTo>
                  <a:lnTo>
                    <a:pt x="2290" y="1458"/>
                  </a:lnTo>
                  <a:lnTo>
                    <a:pt x="2258" y="1480"/>
                  </a:lnTo>
                  <a:lnTo>
                    <a:pt x="2224" y="1497"/>
                  </a:lnTo>
                  <a:lnTo>
                    <a:pt x="2187" y="1507"/>
                  </a:lnTo>
                  <a:lnTo>
                    <a:pt x="2148" y="1510"/>
                  </a:lnTo>
                  <a:lnTo>
                    <a:pt x="2108" y="1507"/>
                  </a:lnTo>
                  <a:lnTo>
                    <a:pt x="2071" y="1497"/>
                  </a:lnTo>
                  <a:lnTo>
                    <a:pt x="2037" y="1480"/>
                  </a:lnTo>
                  <a:lnTo>
                    <a:pt x="2007" y="1458"/>
                  </a:lnTo>
                  <a:lnTo>
                    <a:pt x="1980" y="1432"/>
                  </a:lnTo>
                  <a:lnTo>
                    <a:pt x="1958" y="1402"/>
                  </a:lnTo>
                  <a:lnTo>
                    <a:pt x="1942" y="1368"/>
                  </a:lnTo>
                  <a:lnTo>
                    <a:pt x="1932" y="1330"/>
                  </a:lnTo>
                  <a:lnTo>
                    <a:pt x="1928" y="1290"/>
                  </a:lnTo>
                  <a:lnTo>
                    <a:pt x="1929" y="1271"/>
                  </a:lnTo>
                  <a:close/>
                  <a:moveTo>
                    <a:pt x="1309" y="1271"/>
                  </a:moveTo>
                  <a:lnTo>
                    <a:pt x="1747" y="1271"/>
                  </a:lnTo>
                  <a:lnTo>
                    <a:pt x="1748" y="1290"/>
                  </a:lnTo>
                  <a:lnTo>
                    <a:pt x="1744" y="1330"/>
                  </a:lnTo>
                  <a:lnTo>
                    <a:pt x="1735" y="1368"/>
                  </a:lnTo>
                  <a:lnTo>
                    <a:pt x="1718" y="1402"/>
                  </a:lnTo>
                  <a:lnTo>
                    <a:pt x="1696" y="1432"/>
                  </a:lnTo>
                  <a:lnTo>
                    <a:pt x="1670" y="1458"/>
                  </a:lnTo>
                  <a:lnTo>
                    <a:pt x="1639" y="1480"/>
                  </a:lnTo>
                  <a:lnTo>
                    <a:pt x="1605" y="1497"/>
                  </a:lnTo>
                  <a:lnTo>
                    <a:pt x="1568" y="1507"/>
                  </a:lnTo>
                  <a:lnTo>
                    <a:pt x="1528" y="1510"/>
                  </a:lnTo>
                  <a:lnTo>
                    <a:pt x="1489" y="1507"/>
                  </a:lnTo>
                  <a:lnTo>
                    <a:pt x="1452" y="1497"/>
                  </a:lnTo>
                  <a:lnTo>
                    <a:pt x="1417" y="1480"/>
                  </a:lnTo>
                  <a:lnTo>
                    <a:pt x="1387" y="1458"/>
                  </a:lnTo>
                  <a:lnTo>
                    <a:pt x="1360" y="1432"/>
                  </a:lnTo>
                  <a:lnTo>
                    <a:pt x="1338" y="1402"/>
                  </a:lnTo>
                  <a:lnTo>
                    <a:pt x="1323" y="1368"/>
                  </a:lnTo>
                  <a:lnTo>
                    <a:pt x="1312" y="1330"/>
                  </a:lnTo>
                  <a:lnTo>
                    <a:pt x="1308" y="1290"/>
                  </a:lnTo>
                  <a:lnTo>
                    <a:pt x="1309" y="1271"/>
                  </a:lnTo>
                  <a:close/>
                  <a:moveTo>
                    <a:pt x="757" y="1271"/>
                  </a:moveTo>
                  <a:lnTo>
                    <a:pt x="1193" y="1271"/>
                  </a:lnTo>
                  <a:lnTo>
                    <a:pt x="1194" y="1290"/>
                  </a:lnTo>
                  <a:lnTo>
                    <a:pt x="1191" y="1330"/>
                  </a:lnTo>
                  <a:lnTo>
                    <a:pt x="1181" y="1368"/>
                  </a:lnTo>
                  <a:lnTo>
                    <a:pt x="1164" y="1402"/>
                  </a:lnTo>
                  <a:lnTo>
                    <a:pt x="1142" y="1432"/>
                  </a:lnTo>
                  <a:lnTo>
                    <a:pt x="1117" y="1458"/>
                  </a:lnTo>
                  <a:lnTo>
                    <a:pt x="1086" y="1480"/>
                  </a:lnTo>
                  <a:lnTo>
                    <a:pt x="1052" y="1497"/>
                  </a:lnTo>
                  <a:lnTo>
                    <a:pt x="1014" y="1507"/>
                  </a:lnTo>
                  <a:lnTo>
                    <a:pt x="974" y="1510"/>
                  </a:lnTo>
                  <a:lnTo>
                    <a:pt x="936" y="1507"/>
                  </a:lnTo>
                  <a:lnTo>
                    <a:pt x="898" y="1497"/>
                  </a:lnTo>
                  <a:lnTo>
                    <a:pt x="864" y="1480"/>
                  </a:lnTo>
                  <a:lnTo>
                    <a:pt x="833" y="1458"/>
                  </a:lnTo>
                  <a:lnTo>
                    <a:pt x="806" y="1432"/>
                  </a:lnTo>
                  <a:lnTo>
                    <a:pt x="786" y="1402"/>
                  </a:lnTo>
                  <a:lnTo>
                    <a:pt x="769" y="1368"/>
                  </a:lnTo>
                  <a:lnTo>
                    <a:pt x="759" y="1330"/>
                  </a:lnTo>
                  <a:lnTo>
                    <a:pt x="755" y="1290"/>
                  </a:lnTo>
                  <a:lnTo>
                    <a:pt x="757" y="1271"/>
                  </a:lnTo>
                  <a:close/>
                  <a:moveTo>
                    <a:pt x="144" y="1271"/>
                  </a:moveTo>
                  <a:lnTo>
                    <a:pt x="581" y="1271"/>
                  </a:lnTo>
                  <a:lnTo>
                    <a:pt x="583" y="1290"/>
                  </a:lnTo>
                  <a:lnTo>
                    <a:pt x="579" y="1330"/>
                  </a:lnTo>
                  <a:lnTo>
                    <a:pt x="569" y="1368"/>
                  </a:lnTo>
                  <a:lnTo>
                    <a:pt x="552" y="1402"/>
                  </a:lnTo>
                  <a:lnTo>
                    <a:pt x="531" y="1432"/>
                  </a:lnTo>
                  <a:lnTo>
                    <a:pt x="504" y="1458"/>
                  </a:lnTo>
                  <a:lnTo>
                    <a:pt x="474" y="1480"/>
                  </a:lnTo>
                  <a:lnTo>
                    <a:pt x="440" y="1497"/>
                  </a:lnTo>
                  <a:lnTo>
                    <a:pt x="402" y="1507"/>
                  </a:lnTo>
                  <a:lnTo>
                    <a:pt x="362" y="1510"/>
                  </a:lnTo>
                  <a:lnTo>
                    <a:pt x="324" y="1507"/>
                  </a:lnTo>
                  <a:lnTo>
                    <a:pt x="286" y="1497"/>
                  </a:lnTo>
                  <a:lnTo>
                    <a:pt x="252" y="1480"/>
                  </a:lnTo>
                  <a:lnTo>
                    <a:pt x="221" y="1458"/>
                  </a:lnTo>
                  <a:lnTo>
                    <a:pt x="194" y="1432"/>
                  </a:lnTo>
                  <a:lnTo>
                    <a:pt x="173" y="1402"/>
                  </a:lnTo>
                  <a:lnTo>
                    <a:pt x="157" y="1368"/>
                  </a:lnTo>
                  <a:lnTo>
                    <a:pt x="146" y="1330"/>
                  </a:lnTo>
                  <a:lnTo>
                    <a:pt x="142" y="1290"/>
                  </a:lnTo>
                  <a:lnTo>
                    <a:pt x="144" y="1271"/>
                  </a:lnTo>
                  <a:close/>
                  <a:moveTo>
                    <a:pt x="26" y="743"/>
                  </a:moveTo>
                  <a:lnTo>
                    <a:pt x="263" y="743"/>
                  </a:lnTo>
                  <a:lnTo>
                    <a:pt x="269" y="743"/>
                  </a:lnTo>
                  <a:lnTo>
                    <a:pt x="274" y="745"/>
                  </a:lnTo>
                  <a:lnTo>
                    <a:pt x="279" y="748"/>
                  </a:lnTo>
                  <a:lnTo>
                    <a:pt x="468" y="878"/>
                  </a:lnTo>
                  <a:lnTo>
                    <a:pt x="2326" y="878"/>
                  </a:lnTo>
                  <a:lnTo>
                    <a:pt x="2331" y="879"/>
                  </a:lnTo>
                  <a:lnTo>
                    <a:pt x="2336" y="881"/>
                  </a:lnTo>
                  <a:lnTo>
                    <a:pt x="2341" y="883"/>
                  </a:lnTo>
                  <a:lnTo>
                    <a:pt x="2344" y="887"/>
                  </a:lnTo>
                  <a:lnTo>
                    <a:pt x="2561" y="1098"/>
                  </a:lnTo>
                  <a:lnTo>
                    <a:pt x="2567" y="1107"/>
                  </a:lnTo>
                  <a:lnTo>
                    <a:pt x="2568" y="1116"/>
                  </a:lnTo>
                  <a:lnTo>
                    <a:pt x="2567" y="1127"/>
                  </a:lnTo>
                  <a:lnTo>
                    <a:pt x="2561" y="1136"/>
                  </a:lnTo>
                  <a:lnTo>
                    <a:pt x="2552" y="1142"/>
                  </a:lnTo>
                  <a:lnTo>
                    <a:pt x="2541" y="1144"/>
                  </a:lnTo>
                  <a:lnTo>
                    <a:pt x="26" y="1144"/>
                  </a:lnTo>
                  <a:lnTo>
                    <a:pt x="17" y="1142"/>
                  </a:lnTo>
                  <a:lnTo>
                    <a:pt x="8" y="1136"/>
                  </a:lnTo>
                  <a:lnTo>
                    <a:pt x="2" y="1127"/>
                  </a:lnTo>
                  <a:lnTo>
                    <a:pt x="0" y="1116"/>
                  </a:lnTo>
                  <a:lnTo>
                    <a:pt x="0" y="769"/>
                  </a:lnTo>
                  <a:lnTo>
                    <a:pt x="2" y="758"/>
                  </a:lnTo>
                  <a:lnTo>
                    <a:pt x="8" y="750"/>
                  </a:lnTo>
                  <a:lnTo>
                    <a:pt x="17" y="745"/>
                  </a:lnTo>
                  <a:lnTo>
                    <a:pt x="26" y="743"/>
                  </a:lnTo>
                  <a:close/>
                  <a:moveTo>
                    <a:pt x="963" y="0"/>
                  </a:moveTo>
                  <a:lnTo>
                    <a:pt x="1176" y="0"/>
                  </a:lnTo>
                  <a:lnTo>
                    <a:pt x="1199" y="3"/>
                  </a:lnTo>
                  <a:lnTo>
                    <a:pt x="1220" y="11"/>
                  </a:lnTo>
                  <a:lnTo>
                    <a:pt x="1237" y="26"/>
                  </a:lnTo>
                  <a:lnTo>
                    <a:pt x="1250" y="43"/>
                  </a:lnTo>
                  <a:lnTo>
                    <a:pt x="1258" y="63"/>
                  </a:lnTo>
                  <a:lnTo>
                    <a:pt x="1262" y="86"/>
                  </a:lnTo>
                  <a:lnTo>
                    <a:pt x="1262" y="113"/>
                  </a:lnTo>
                  <a:lnTo>
                    <a:pt x="1359" y="113"/>
                  </a:lnTo>
                  <a:lnTo>
                    <a:pt x="1718" y="446"/>
                  </a:lnTo>
                  <a:lnTo>
                    <a:pt x="1718" y="600"/>
                  </a:lnTo>
                  <a:lnTo>
                    <a:pt x="1821" y="600"/>
                  </a:lnTo>
                  <a:lnTo>
                    <a:pt x="1841" y="604"/>
                  </a:lnTo>
                  <a:lnTo>
                    <a:pt x="1858" y="612"/>
                  </a:lnTo>
                  <a:lnTo>
                    <a:pt x="1871" y="625"/>
                  </a:lnTo>
                  <a:lnTo>
                    <a:pt x="1880" y="642"/>
                  </a:lnTo>
                  <a:lnTo>
                    <a:pt x="1884" y="662"/>
                  </a:lnTo>
                  <a:lnTo>
                    <a:pt x="1884" y="729"/>
                  </a:lnTo>
                  <a:lnTo>
                    <a:pt x="460" y="729"/>
                  </a:lnTo>
                  <a:lnTo>
                    <a:pt x="460" y="662"/>
                  </a:lnTo>
                  <a:lnTo>
                    <a:pt x="464" y="642"/>
                  </a:lnTo>
                  <a:lnTo>
                    <a:pt x="473" y="625"/>
                  </a:lnTo>
                  <a:lnTo>
                    <a:pt x="486" y="612"/>
                  </a:lnTo>
                  <a:lnTo>
                    <a:pt x="503" y="604"/>
                  </a:lnTo>
                  <a:lnTo>
                    <a:pt x="522" y="600"/>
                  </a:lnTo>
                  <a:lnTo>
                    <a:pt x="566" y="600"/>
                  </a:lnTo>
                  <a:lnTo>
                    <a:pt x="566" y="446"/>
                  </a:lnTo>
                  <a:lnTo>
                    <a:pt x="568" y="405"/>
                  </a:lnTo>
                  <a:lnTo>
                    <a:pt x="575" y="367"/>
                  </a:lnTo>
                  <a:lnTo>
                    <a:pt x="586" y="332"/>
                  </a:lnTo>
                  <a:lnTo>
                    <a:pt x="601" y="299"/>
                  </a:lnTo>
                  <a:lnTo>
                    <a:pt x="618" y="270"/>
                  </a:lnTo>
                  <a:lnTo>
                    <a:pt x="638" y="245"/>
                  </a:lnTo>
                  <a:lnTo>
                    <a:pt x="660" y="222"/>
                  </a:lnTo>
                  <a:lnTo>
                    <a:pt x="683" y="201"/>
                  </a:lnTo>
                  <a:lnTo>
                    <a:pt x="707" y="184"/>
                  </a:lnTo>
                  <a:lnTo>
                    <a:pt x="731" y="168"/>
                  </a:lnTo>
                  <a:lnTo>
                    <a:pt x="755" y="155"/>
                  </a:lnTo>
                  <a:lnTo>
                    <a:pt x="778" y="144"/>
                  </a:lnTo>
                  <a:lnTo>
                    <a:pt x="801" y="136"/>
                  </a:lnTo>
                  <a:lnTo>
                    <a:pt x="821" y="128"/>
                  </a:lnTo>
                  <a:lnTo>
                    <a:pt x="839" y="122"/>
                  </a:lnTo>
                  <a:lnTo>
                    <a:pt x="855" y="119"/>
                  </a:lnTo>
                  <a:lnTo>
                    <a:pt x="867" y="115"/>
                  </a:lnTo>
                  <a:lnTo>
                    <a:pt x="874" y="114"/>
                  </a:lnTo>
                  <a:lnTo>
                    <a:pt x="878" y="113"/>
                  </a:lnTo>
                  <a:lnTo>
                    <a:pt x="878" y="86"/>
                  </a:lnTo>
                  <a:lnTo>
                    <a:pt x="880" y="63"/>
                  </a:lnTo>
                  <a:lnTo>
                    <a:pt x="890" y="43"/>
                  </a:lnTo>
                  <a:lnTo>
                    <a:pt x="903" y="26"/>
                  </a:lnTo>
                  <a:lnTo>
                    <a:pt x="920" y="11"/>
                  </a:lnTo>
                  <a:lnTo>
                    <a:pt x="940" y="3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9"/>
            <p:cNvSpPr>
              <a:spLocks noEditPoints="1"/>
            </p:cNvSpPr>
            <p:nvPr/>
          </p:nvSpPr>
          <p:spPr bwMode="auto">
            <a:xfrm>
              <a:off x="9256295" y="2114778"/>
              <a:ext cx="599188" cy="368645"/>
            </a:xfrm>
            <a:custGeom>
              <a:avLst/>
              <a:gdLst>
                <a:gd name="T0" fmla="*/ 127 w 2692"/>
                <a:gd name="T1" fmla="*/ 1202 h 1654"/>
                <a:gd name="T2" fmla="*/ 126 w 2692"/>
                <a:gd name="T3" fmla="*/ 1219 h 1654"/>
                <a:gd name="T4" fmla="*/ 138 w 2692"/>
                <a:gd name="T5" fmla="*/ 1312 h 1654"/>
                <a:gd name="T6" fmla="*/ 200 w 2692"/>
                <a:gd name="T7" fmla="*/ 1423 h 1654"/>
                <a:gd name="T8" fmla="*/ 301 w 2692"/>
                <a:gd name="T9" fmla="*/ 1500 h 1654"/>
                <a:gd name="T10" fmla="*/ 430 w 2692"/>
                <a:gd name="T11" fmla="*/ 1529 h 1654"/>
                <a:gd name="T12" fmla="*/ 1076 w 2692"/>
                <a:gd name="T13" fmla="*/ 1529 h 1654"/>
                <a:gd name="T14" fmla="*/ 1179 w 2692"/>
                <a:gd name="T15" fmla="*/ 1529 h 1654"/>
                <a:gd name="T16" fmla="*/ 1323 w 2692"/>
                <a:gd name="T17" fmla="*/ 1529 h 1654"/>
                <a:gd name="T18" fmla="*/ 1489 w 2692"/>
                <a:gd name="T19" fmla="*/ 1529 h 1654"/>
                <a:gd name="T20" fmla="*/ 1653 w 2692"/>
                <a:gd name="T21" fmla="*/ 1529 h 1654"/>
                <a:gd name="T22" fmla="*/ 1797 w 2692"/>
                <a:gd name="T23" fmla="*/ 1529 h 1654"/>
                <a:gd name="T24" fmla="*/ 1899 w 2692"/>
                <a:gd name="T25" fmla="*/ 1529 h 1654"/>
                <a:gd name="T26" fmla="*/ 1937 w 2692"/>
                <a:gd name="T27" fmla="*/ 1529 h 1654"/>
                <a:gd name="T28" fmla="*/ 2096 w 2692"/>
                <a:gd name="T29" fmla="*/ 1529 h 1654"/>
                <a:gd name="T30" fmla="*/ 2229 w 2692"/>
                <a:gd name="T31" fmla="*/ 1529 h 1654"/>
                <a:gd name="T32" fmla="*/ 2350 w 2692"/>
                <a:gd name="T33" fmla="*/ 1515 h 1654"/>
                <a:gd name="T34" fmla="*/ 2462 w 2692"/>
                <a:gd name="T35" fmla="*/ 1454 h 1654"/>
                <a:gd name="T36" fmla="*/ 2538 w 2692"/>
                <a:gd name="T37" fmla="*/ 1352 h 1654"/>
                <a:gd name="T38" fmla="*/ 2566 w 2692"/>
                <a:gd name="T39" fmla="*/ 1224 h 1654"/>
                <a:gd name="T40" fmla="*/ 2566 w 2692"/>
                <a:gd name="T41" fmla="*/ 1203 h 1654"/>
                <a:gd name="T42" fmla="*/ 2691 w 2692"/>
                <a:gd name="T43" fmla="*/ 1201 h 1654"/>
                <a:gd name="T44" fmla="*/ 2692 w 2692"/>
                <a:gd name="T45" fmla="*/ 1217 h 1654"/>
                <a:gd name="T46" fmla="*/ 2678 w 2692"/>
                <a:gd name="T47" fmla="*/ 1330 h 1654"/>
                <a:gd name="T48" fmla="*/ 2614 w 2692"/>
                <a:gd name="T49" fmla="*/ 1469 h 1654"/>
                <a:gd name="T50" fmla="*/ 2508 w 2692"/>
                <a:gd name="T51" fmla="*/ 1577 h 1654"/>
                <a:gd name="T52" fmla="*/ 2368 w 2692"/>
                <a:gd name="T53" fmla="*/ 1641 h 1654"/>
                <a:gd name="T54" fmla="*/ 2231 w 2692"/>
                <a:gd name="T55" fmla="*/ 1654 h 1654"/>
                <a:gd name="T56" fmla="*/ 2105 w 2692"/>
                <a:gd name="T57" fmla="*/ 1654 h 1654"/>
                <a:gd name="T58" fmla="*/ 1949 w 2692"/>
                <a:gd name="T59" fmla="*/ 1654 h 1654"/>
                <a:gd name="T60" fmla="*/ 376 w 2692"/>
                <a:gd name="T61" fmla="*/ 1651 h 1654"/>
                <a:gd name="T62" fmla="*/ 228 w 2692"/>
                <a:gd name="T63" fmla="*/ 1604 h 1654"/>
                <a:gd name="T64" fmla="*/ 109 w 2692"/>
                <a:gd name="T65" fmla="*/ 1509 h 1654"/>
                <a:gd name="T66" fmla="*/ 29 w 2692"/>
                <a:gd name="T67" fmla="*/ 1380 h 1654"/>
                <a:gd name="T68" fmla="*/ 0 w 2692"/>
                <a:gd name="T69" fmla="*/ 1224 h 1654"/>
                <a:gd name="T70" fmla="*/ 2639 w 2692"/>
                <a:gd name="T71" fmla="*/ 0 h 1654"/>
                <a:gd name="T72" fmla="*/ 2689 w 2692"/>
                <a:gd name="T73" fmla="*/ 164 h 1654"/>
                <a:gd name="T74" fmla="*/ 2678 w 2692"/>
                <a:gd name="T75" fmla="*/ 183 h 1654"/>
                <a:gd name="T76" fmla="*/ 2370 w 2692"/>
                <a:gd name="T77" fmla="*/ 257 h 1654"/>
                <a:gd name="T78" fmla="*/ 2059 w 2692"/>
                <a:gd name="T79" fmla="*/ 303 h 1654"/>
                <a:gd name="T80" fmla="*/ 1929 w 2692"/>
                <a:gd name="T81" fmla="*/ 336 h 1654"/>
                <a:gd name="T82" fmla="*/ 2034 w 2692"/>
                <a:gd name="T83" fmla="*/ 206 h 1654"/>
                <a:gd name="T84" fmla="*/ 2325 w 2692"/>
                <a:gd name="T85" fmla="*/ 90 h 1654"/>
                <a:gd name="T86" fmla="*/ 2630 w 2692"/>
                <a:gd name="T87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92" h="1654">
                  <a:moveTo>
                    <a:pt x="1" y="1200"/>
                  </a:moveTo>
                  <a:lnTo>
                    <a:pt x="126" y="1200"/>
                  </a:lnTo>
                  <a:lnTo>
                    <a:pt x="127" y="1202"/>
                  </a:lnTo>
                  <a:lnTo>
                    <a:pt x="127" y="1205"/>
                  </a:lnTo>
                  <a:lnTo>
                    <a:pt x="126" y="1213"/>
                  </a:lnTo>
                  <a:lnTo>
                    <a:pt x="126" y="1219"/>
                  </a:lnTo>
                  <a:lnTo>
                    <a:pt x="126" y="1224"/>
                  </a:lnTo>
                  <a:lnTo>
                    <a:pt x="128" y="1269"/>
                  </a:lnTo>
                  <a:lnTo>
                    <a:pt x="138" y="1312"/>
                  </a:lnTo>
                  <a:lnTo>
                    <a:pt x="154" y="1352"/>
                  </a:lnTo>
                  <a:lnTo>
                    <a:pt x="174" y="1390"/>
                  </a:lnTo>
                  <a:lnTo>
                    <a:pt x="200" y="1423"/>
                  </a:lnTo>
                  <a:lnTo>
                    <a:pt x="230" y="1454"/>
                  </a:lnTo>
                  <a:lnTo>
                    <a:pt x="264" y="1479"/>
                  </a:lnTo>
                  <a:lnTo>
                    <a:pt x="301" y="1500"/>
                  </a:lnTo>
                  <a:lnTo>
                    <a:pt x="342" y="1515"/>
                  </a:lnTo>
                  <a:lnTo>
                    <a:pt x="385" y="1525"/>
                  </a:lnTo>
                  <a:lnTo>
                    <a:pt x="430" y="1529"/>
                  </a:lnTo>
                  <a:lnTo>
                    <a:pt x="1040" y="1529"/>
                  </a:lnTo>
                  <a:lnTo>
                    <a:pt x="1055" y="1529"/>
                  </a:lnTo>
                  <a:lnTo>
                    <a:pt x="1076" y="1529"/>
                  </a:lnTo>
                  <a:lnTo>
                    <a:pt x="1104" y="1529"/>
                  </a:lnTo>
                  <a:lnTo>
                    <a:pt x="1139" y="1529"/>
                  </a:lnTo>
                  <a:lnTo>
                    <a:pt x="1179" y="1529"/>
                  </a:lnTo>
                  <a:lnTo>
                    <a:pt x="1224" y="1529"/>
                  </a:lnTo>
                  <a:lnTo>
                    <a:pt x="1272" y="1529"/>
                  </a:lnTo>
                  <a:lnTo>
                    <a:pt x="1323" y="1529"/>
                  </a:lnTo>
                  <a:lnTo>
                    <a:pt x="1377" y="1529"/>
                  </a:lnTo>
                  <a:lnTo>
                    <a:pt x="1433" y="1529"/>
                  </a:lnTo>
                  <a:lnTo>
                    <a:pt x="1489" y="1529"/>
                  </a:lnTo>
                  <a:lnTo>
                    <a:pt x="1544" y="1529"/>
                  </a:lnTo>
                  <a:lnTo>
                    <a:pt x="1600" y="1529"/>
                  </a:lnTo>
                  <a:lnTo>
                    <a:pt x="1653" y="1529"/>
                  </a:lnTo>
                  <a:lnTo>
                    <a:pt x="1705" y="1529"/>
                  </a:lnTo>
                  <a:lnTo>
                    <a:pt x="1752" y="1529"/>
                  </a:lnTo>
                  <a:lnTo>
                    <a:pt x="1797" y="1529"/>
                  </a:lnTo>
                  <a:lnTo>
                    <a:pt x="1837" y="1529"/>
                  </a:lnTo>
                  <a:lnTo>
                    <a:pt x="1871" y="1529"/>
                  </a:lnTo>
                  <a:lnTo>
                    <a:pt x="1899" y="1529"/>
                  </a:lnTo>
                  <a:lnTo>
                    <a:pt x="1919" y="1529"/>
                  </a:lnTo>
                  <a:lnTo>
                    <a:pt x="1932" y="1529"/>
                  </a:lnTo>
                  <a:lnTo>
                    <a:pt x="1937" y="1529"/>
                  </a:lnTo>
                  <a:lnTo>
                    <a:pt x="1990" y="1529"/>
                  </a:lnTo>
                  <a:lnTo>
                    <a:pt x="2045" y="1529"/>
                  </a:lnTo>
                  <a:lnTo>
                    <a:pt x="2096" y="1529"/>
                  </a:lnTo>
                  <a:lnTo>
                    <a:pt x="2144" y="1529"/>
                  </a:lnTo>
                  <a:lnTo>
                    <a:pt x="2189" y="1529"/>
                  </a:lnTo>
                  <a:lnTo>
                    <a:pt x="2229" y="1529"/>
                  </a:lnTo>
                  <a:lnTo>
                    <a:pt x="2262" y="1529"/>
                  </a:lnTo>
                  <a:lnTo>
                    <a:pt x="2307" y="1525"/>
                  </a:lnTo>
                  <a:lnTo>
                    <a:pt x="2350" y="1515"/>
                  </a:lnTo>
                  <a:lnTo>
                    <a:pt x="2391" y="1500"/>
                  </a:lnTo>
                  <a:lnTo>
                    <a:pt x="2428" y="1479"/>
                  </a:lnTo>
                  <a:lnTo>
                    <a:pt x="2462" y="1454"/>
                  </a:lnTo>
                  <a:lnTo>
                    <a:pt x="2491" y="1423"/>
                  </a:lnTo>
                  <a:lnTo>
                    <a:pt x="2518" y="1390"/>
                  </a:lnTo>
                  <a:lnTo>
                    <a:pt x="2538" y="1352"/>
                  </a:lnTo>
                  <a:lnTo>
                    <a:pt x="2553" y="1312"/>
                  </a:lnTo>
                  <a:lnTo>
                    <a:pt x="2562" y="1270"/>
                  </a:lnTo>
                  <a:lnTo>
                    <a:pt x="2566" y="1224"/>
                  </a:lnTo>
                  <a:lnTo>
                    <a:pt x="2566" y="1217"/>
                  </a:lnTo>
                  <a:lnTo>
                    <a:pt x="2565" y="1208"/>
                  </a:lnTo>
                  <a:lnTo>
                    <a:pt x="2566" y="1203"/>
                  </a:lnTo>
                  <a:lnTo>
                    <a:pt x="2566" y="1200"/>
                  </a:lnTo>
                  <a:lnTo>
                    <a:pt x="2689" y="1200"/>
                  </a:lnTo>
                  <a:lnTo>
                    <a:pt x="2691" y="1201"/>
                  </a:lnTo>
                  <a:lnTo>
                    <a:pt x="2691" y="1202"/>
                  </a:lnTo>
                  <a:lnTo>
                    <a:pt x="2691" y="1208"/>
                  </a:lnTo>
                  <a:lnTo>
                    <a:pt x="2692" y="1217"/>
                  </a:lnTo>
                  <a:lnTo>
                    <a:pt x="2692" y="1224"/>
                  </a:lnTo>
                  <a:lnTo>
                    <a:pt x="2688" y="1278"/>
                  </a:lnTo>
                  <a:lnTo>
                    <a:pt x="2678" y="1330"/>
                  </a:lnTo>
                  <a:lnTo>
                    <a:pt x="2663" y="1380"/>
                  </a:lnTo>
                  <a:lnTo>
                    <a:pt x="2641" y="1426"/>
                  </a:lnTo>
                  <a:lnTo>
                    <a:pt x="2614" y="1469"/>
                  </a:lnTo>
                  <a:lnTo>
                    <a:pt x="2583" y="1509"/>
                  </a:lnTo>
                  <a:lnTo>
                    <a:pt x="2548" y="1546"/>
                  </a:lnTo>
                  <a:lnTo>
                    <a:pt x="2508" y="1577"/>
                  </a:lnTo>
                  <a:lnTo>
                    <a:pt x="2464" y="1604"/>
                  </a:lnTo>
                  <a:lnTo>
                    <a:pt x="2417" y="1625"/>
                  </a:lnTo>
                  <a:lnTo>
                    <a:pt x="2368" y="1641"/>
                  </a:lnTo>
                  <a:lnTo>
                    <a:pt x="2316" y="1651"/>
                  </a:lnTo>
                  <a:lnTo>
                    <a:pt x="2262" y="1654"/>
                  </a:lnTo>
                  <a:lnTo>
                    <a:pt x="2231" y="1654"/>
                  </a:lnTo>
                  <a:lnTo>
                    <a:pt x="2195" y="1654"/>
                  </a:lnTo>
                  <a:lnTo>
                    <a:pt x="2151" y="1654"/>
                  </a:lnTo>
                  <a:lnTo>
                    <a:pt x="2105" y="1654"/>
                  </a:lnTo>
                  <a:lnTo>
                    <a:pt x="2055" y="1654"/>
                  </a:lnTo>
                  <a:lnTo>
                    <a:pt x="2003" y="1654"/>
                  </a:lnTo>
                  <a:lnTo>
                    <a:pt x="1949" y="1654"/>
                  </a:lnTo>
                  <a:lnTo>
                    <a:pt x="1897" y="1654"/>
                  </a:lnTo>
                  <a:lnTo>
                    <a:pt x="430" y="1654"/>
                  </a:lnTo>
                  <a:lnTo>
                    <a:pt x="376" y="1651"/>
                  </a:lnTo>
                  <a:lnTo>
                    <a:pt x="324" y="1641"/>
                  </a:lnTo>
                  <a:lnTo>
                    <a:pt x="275" y="1625"/>
                  </a:lnTo>
                  <a:lnTo>
                    <a:pt x="228" y="1604"/>
                  </a:lnTo>
                  <a:lnTo>
                    <a:pt x="184" y="1577"/>
                  </a:lnTo>
                  <a:lnTo>
                    <a:pt x="144" y="1546"/>
                  </a:lnTo>
                  <a:lnTo>
                    <a:pt x="109" y="1509"/>
                  </a:lnTo>
                  <a:lnTo>
                    <a:pt x="78" y="1469"/>
                  </a:lnTo>
                  <a:lnTo>
                    <a:pt x="51" y="1426"/>
                  </a:lnTo>
                  <a:lnTo>
                    <a:pt x="29" y="1380"/>
                  </a:lnTo>
                  <a:lnTo>
                    <a:pt x="14" y="1330"/>
                  </a:lnTo>
                  <a:lnTo>
                    <a:pt x="4" y="1278"/>
                  </a:lnTo>
                  <a:lnTo>
                    <a:pt x="0" y="1224"/>
                  </a:lnTo>
                  <a:lnTo>
                    <a:pt x="1" y="1200"/>
                  </a:lnTo>
                  <a:close/>
                  <a:moveTo>
                    <a:pt x="2630" y="0"/>
                  </a:moveTo>
                  <a:lnTo>
                    <a:pt x="2639" y="0"/>
                  </a:lnTo>
                  <a:lnTo>
                    <a:pt x="2645" y="4"/>
                  </a:lnTo>
                  <a:lnTo>
                    <a:pt x="2649" y="11"/>
                  </a:lnTo>
                  <a:lnTo>
                    <a:pt x="2689" y="164"/>
                  </a:lnTo>
                  <a:lnTo>
                    <a:pt x="2689" y="171"/>
                  </a:lnTo>
                  <a:lnTo>
                    <a:pt x="2686" y="178"/>
                  </a:lnTo>
                  <a:lnTo>
                    <a:pt x="2678" y="183"/>
                  </a:lnTo>
                  <a:lnTo>
                    <a:pt x="2386" y="262"/>
                  </a:lnTo>
                  <a:lnTo>
                    <a:pt x="2377" y="262"/>
                  </a:lnTo>
                  <a:lnTo>
                    <a:pt x="2370" y="257"/>
                  </a:lnTo>
                  <a:lnTo>
                    <a:pt x="2366" y="249"/>
                  </a:lnTo>
                  <a:lnTo>
                    <a:pt x="2358" y="220"/>
                  </a:lnTo>
                  <a:lnTo>
                    <a:pt x="2059" y="303"/>
                  </a:lnTo>
                  <a:lnTo>
                    <a:pt x="2065" y="323"/>
                  </a:lnTo>
                  <a:lnTo>
                    <a:pt x="1929" y="361"/>
                  </a:lnTo>
                  <a:lnTo>
                    <a:pt x="1929" y="336"/>
                  </a:lnTo>
                  <a:lnTo>
                    <a:pt x="1820" y="236"/>
                  </a:lnTo>
                  <a:lnTo>
                    <a:pt x="2027" y="181"/>
                  </a:lnTo>
                  <a:lnTo>
                    <a:pt x="2034" y="206"/>
                  </a:lnTo>
                  <a:lnTo>
                    <a:pt x="2333" y="124"/>
                  </a:lnTo>
                  <a:lnTo>
                    <a:pt x="2325" y="98"/>
                  </a:lnTo>
                  <a:lnTo>
                    <a:pt x="2325" y="90"/>
                  </a:lnTo>
                  <a:lnTo>
                    <a:pt x="2329" y="83"/>
                  </a:lnTo>
                  <a:lnTo>
                    <a:pt x="2336" y="79"/>
                  </a:lnTo>
                  <a:lnTo>
                    <a:pt x="2630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" name="AutoShape 61"/>
          <p:cNvSpPr>
            <a:spLocks noChangeArrowheads="1"/>
          </p:cNvSpPr>
          <p:nvPr/>
        </p:nvSpPr>
        <p:spPr bwMode="auto">
          <a:xfrm flipH="1">
            <a:off x="5264991" y="5912357"/>
            <a:ext cx="1559722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Park and Gardens</a:t>
            </a:r>
          </a:p>
        </p:txBody>
      </p:sp>
      <p:grpSp>
        <p:nvGrpSpPr>
          <p:cNvPr id="86" name="Group 85"/>
          <p:cNvGrpSpPr>
            <a:grpSpLocks noChangeAspect="1"/>
          </p:cNvGrpSpPr>
          <p:nvPr/>
        </p:nvGrpSpPr>
        <p:grpSpPr bwMode="auto">
          <a:xfrm>
            <a:off x="5813466" y="5225730"/>
            <a:ext cx="528372" cy="633331"/>
            <a:chOff x="3080" y="1123"/>
            <a:chExt cx="443" cy="531"/>
          </a:xfrm>
        </p:grpSpPr>
        <p:sp useBgFill="1">
          <p:nvSpPr>
            <p:cNvPr id="87" name="Freeform 34"/>
            <p:cNvSpPr>
              <a:spLocks/>
            </p:cNvSpPr>
            <p:nvPr/>
          </p:nvSpPr>
          <p:spPr bwMode="auto">
            <a:xfrm>
              <a:off x="3080" y="1123"/>
              <a:ext cx="443" cy="531"/>
            </a:xfrm>
            <a:custGeom>
              <a:avLst/>
              <a:gdLst>
                <a:gd name="T0" fmla="*/ 677 w 2216"/>
                <a:gd name="T1" fmla="*/ 15 h 2652"/>
                <a:gd name="T2" fmla="*/ 982 w 2216"/>
                <a:gd name="T3" fmla="*/ 98 h 2652"/>
                <a:gd name="T4" fmla="*/ 1212 w 2216"/>
                <a:gd name="T5" fmla="*/ 266 h 2652"/>
                <a:gd name="T6" fmla="*/ 1464 w 2216"/>
                <a:gd name="T7" fmla="*/ 156 h 2652"/>
                <a:gd name="T8" fmla="*/ 1758 w 2216"/>
                <a:gd name="T9" fmla="*/ 160 h 2652"/>
                <a:gd name="T10" fmla="*/ 1954 w 2216"/>
                <a:gd name="T11" fmla="*/ 225 h 2652"/>
                <a:gd name="T12" fmla="*/ 2049 w 2216"/>
                <a:gd name="T13" fmla="*/ 278 h 2652"/>
                <a:gd name="T14" fmla="*/ 2101 w 2216"/>
                <a:gd name="T15" fmla="*/ 369 h 2652"/>
                <a:gd name="T16" fmla="*/ 2046 w 2216"/>
                <a:gd name="T17" fmla="*/ 479 h 2652"/>
                <a:gd name="T18" fmla="*/ 1898 w 2216"/>
                <a:gd name="T19" fmla="*/ 536 h 2652"/>
                <a:gd name="T20" fmla="*/ 2021 w 2216"/>
                <a:gd name="T21" fmla="*/ 694 h 2652"/>
                <a:gd name="T22" fmla="*/ 2143 w 2216"/>
                <a:gd name="T23" fmla="*/ 926 h 2652"/>
                <a:gd name="T24" fmla="*/ 2199 w 2216"/>
                <a:gd name="T25" fmla="*/ 1151 h 2652"/>
                <a:gd name="T26" fmla="*/ 2216 w 2216"/>
                <a:gd name="T27" fmla="*/ 1297 h 2652"/>
                <a:gd name="T28" fmla="*/ 2195 w 2216"/>
                <a:gd name="T29" fmla="*/ 1388 h 2652"/>
                <a:gd name="T30" fmla="*/ 2098 w 2216"/>
                <a:gd name="T31" fmla="*/ 1440 h 2652"/>
                <a:gd name="T32" fmla="*/ 1978 w 2216"/>
                <a:gd name="T33" fmla="*/ 1363 h 2652"/>
                <a:gd name="T34" fmla="*/ 1813 w 2216"/>
                <a:gd name="T35" fmla="*/ 1183 h 2652"/>
                <a:gd name="T36" fmla="*/ 1789 w 2216"/>
                <a:gd name="T37" fmla="*/ 1374 h 2652"/>
                <a:gd name="T38" fmla="*/ 1755 w 2216"/>
                <a:gd name="T39" fmla="*/ 1626 h 2652"/>
                <a:gd name="T40" fmla="*/ 1709 w 2216"/>
                <a:gd name="T41" fmla="*/ 1796 h 2652"/>
                <a:gd name="T42" fmla="*/ 1670 w 2216"/>
                <a:gd name="T43" fmla="*/ 1874 h 2652"/>
                <a:gd name="T44" fmla="*/ 1580 w 2216"/>
                <a:gd name="T45" fmla="*/ 1910 h 2652"/>
                <a:gd name="T46" fmla="*/ 1480 w 2216"/>
                <a:gd name="T47" fmla="*/ 1850 h 2652"/>
                <a:gd name="T48" fmla="*/ 1453 w 2216"/>
                <a:gd name="T49" fmla="*/ 1776 h 2652"/>
                <a:gd name="T50" fmla="*/ 1399 w 2216"/>
                <a:gd name="T51" fmla="*/ 1618 h 2652"/>
                <a:gd name="T52" fmla="*/ 1325 w 2216"/>
                <a:gd name="T53" fmla="*/ 1421 h 2652"/>
                <a:gd name="T54" fmla="*/ 1250 w 2216"/>
                <a:gd name="T55" fmla="*/ 1255 h 2652"/>
                <a:gd name="T56" fmla="*/ 1157 w 2216"/>
                <a:gd name="T57" fmla="*/ 1195 h 2652"/>
                <a:gd name="T58" fmla="*/ 1121 w 2216"/>
                <a:gd name="T59" fmla="*/ 1553 h 2652"/>
                <a:gd name="T60" fmla="*/ 1141 w 2216"/>
                <a:gd name="T61" fmla="*/ 1936 h 2652"/>
                <a:gd name="T62" fmla="*/ 1194 w 2216"/>
                <a:gd name="T63" fmla="*/ 2283 h 2652"/>
                <a:gd name="T64" fmla="*/ 1246 w 2216"/>
                <a:gd name="T65" fmla="*/ 2380 h 2652"/>
                <a:gd name="T66" fmla="*/ 1333 w 2216"/>
                <a:gd name="T67" fmla="*/ 2413 h 2652"/>
                <a:gd name="T68" fmla="*/ 1416 w 2216"/>
                <a:gd name="T69" fmla="*/ 2479 h 2652"/>
                <a:gd name="T70" fmla="*/ 1406 w 2216"/>
                <a:gd name="T71" fmla="*/ 2602 h 2652"/>
                <a:gd name="T72" fmla="*/ 561 w 2216"/>
                <a:gd name="T73" fmla="*/ 2652 h 2652"/>
                <a:gd name="T74" fmla="*/ 451 w 2216"/>
                <a:gd name="T75" fmla="*/ 2579 h 2652"/>
                <a:gd name="T76" fmla="*/ 464 w 2216"/>
                <a:gd name="T77" fmla="*/ 2461 h 2652"/>
                <a:gd name="T78" fmla="*/ 533 w 2216"/>
                <a:gd name="T79" fmla="*/ 2415 h 2652"/>
                <a:gd name="T80" fmla="*/ 621 w 2216"/>
                <a:gd name="T81" fmla="*/ 2381 h 2652"/>
                <a:gd name="T82" fmla="*/ 662 w 2216"/>
                <a:gd name="T83" fmla="*/ 2267 h 2652"/>
                <a:gd name="T84" fmla="*/ 666 w 2216"/>
                <a:gd name="T85" fmla="*/ 2013 h 2652"/>
                <a:gd name="T86" fmla="*/ 680 w 2216"/>
                <a:gd name="T87" fmla="*/ 1559 h 2652"/>
                <a:gd name="T88" fmla="*/ 747 w 2216"/>
                <a:gd name="T89" fmla="*/ 1181 h 2652"/>
                <a:gd name="T90" fmla="*/ 735 w 2216"/>
                <a:gd name="T91" fmla="*/ 944 h 2652"/>
                <a:gd name="T92" fmla="*/ 470 w 2216"/>
                <a:gd name="T93" fmla="*/ 1034 h 2652"/>
                <a:gd name="T94" fmla="*/ 233 w 2216"/>
                <a:gd name="T95" fmla="*/ 1131 h 2652"/>
                <a:gd name="T96" fmla="*/ 93 w 2216"/>
                <a:gd name="T97" fmla="*/ 1168 h 2652"/>
                <a:gd name="T98" fmla="*/ 3 w 2216"/>
                <a:gd name="T99" fmla="*/ 1081 h 2652"/>
                <a:gd name="T100" fmla="*/ 9 w 2216"/>
                <a:gd name="T101" fmla="*/ 994 h 2652"/>
                <a:gd name="T102" fmla="*/ 61 w 2216"/>
                <a:gd name="T103" fmla="*/ 846 h 2652"/>
                <a:gd name="T104" fmla="*/ 185 w 2216"/>
                <a:gd name="T105" fmla="*/ 647 h 2652"/>
                <a:gd name="T106" fmla="*/ 402 w 2216"/>
                <a:gd name="T107" fmla="*/ 461 h 2652"/>
                <a:gd name="T108" fmla="*/ 421 w 2216"/>
                <a:gd name="T109" fmla="*/ 337 h 2652"/>
                <a:gd name="T110" fmla="*/ 290 w 2216"/>
                <a:gd name="T111" fmla="*/ 252 h 2652"/>
                <a:gd name="T112" fmla="*/ 231 w 2216"/>
                <a:gd name="T113" fmla="*/ 210 h 2652"/>
                <a:gd name="T114" fmla="*/ 199 w 2216"/>
                <a:gd name="T115" fmla="*/ 98 h 2652"/>
                <a:gd name="T116" fmla="*/ 278 w 2216"/>
                <a:gd name="T117" fmla="*/ 12 h 2652"/>
                <a:gd name="T118" fmla="*/ 356 w 2216"/>
                <a:gd name="T119" fmla="*/ 2 h 2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16" h="2652">
                  <a:moveTo>
                    <a:pt x="451" y="0"/>
                  </a:moveTo>
                  <a:lnTo>
                    <a:pt x="503" y="1"/>
                  </a:lnTo>
                  <a:lnTo>
                    <a:pt x="558" y="4"/>
                  </a:lnTo>
                  <a:lnTo>
                    <a:pt x="616" y="7"/>
                  </a:lnTo>
                  <a:lnTo>
                    <a:pt x="677" y="15"/>
                  </a:lnTo>
                  <a:lnTo>
                    <a:pt x="737" y="24"/>
                  </a:lnTo>
                  <a:lnTo>
                    <a:pt x="799" y="38"/>
                  </a:lnTo>
                  <a:lnTo>
                    <a:pt x="861" y="53"/>
                  </a:lnTo>
                  <a:lnTo>
                    <a:pt x="922" y="74"/>
                  </a:lnTo>
                  <a:lnTo>
                    <a:pt x="982" y="98"/>
                  </a:lnTo>
                  <a:lnTo>
                    <a:pt x="1038" y="126"/>
                  </a:lnTo>
                  <a:lnTo>
                    <a:pt x="1093" y="160"/>
                  </a:lnTo>
                  <a:lnTo>
                    <a:pt x="1136" y="192"/>
                  </a:lnTo>
                  <a:lnTo>
                    <a:pt x="1176" y="227"/>
                  </a:lnTo>
                  <a:lnTo>
                    <a:pt x="1212" y="266"/>
                  </a:lnTo>
                  <a:lnTo>
                    <a:pt x="1255" y="236"/>
                  </a:lnTo>
                  <a:lnTo>
                    <a:pt x="1300" y="210"/>
                  </a:lnTo>
                  <a:lnTo>
                    <a:pt x="1347" y="189"/>
                  </a:lnTo>
                  <a:lnTo>
                    <a:pt x="1395" y="172"/>
                  </a:lnTo>
                  <a:lnTo>
                    <a:pt x="1464" y="156"/>
                  </a:lnTo>
                  <a:lnTo>
                    <a:pt x="1533" y="146"/>
                  </a:lnTo>
                  <a:lnTo>
                    <a:pt x="1603" y="144"/>
                  </a:lnTo>
                  <a:lnTo>
                    <a:pt x="1657" y="145"/>
                  </a:lnTo>
                  <a:lnTo>
                    <a:pt x="1709" y="151"/>
                  </a:lnTo>
                  <a:lnTo>
                    <a:pt x="1758" y="160"/>
                  </a:lnTo>
                  <a:lnTo>
                    <a:pt x="1804" y="169"/>
                  </a:lnTo>
                  <a:lnTo>
                    <a:pt x="1847" y="183"/>
                  </a:lnTo>
                  <a:lnTo>
                    <a:pt x="1886" y="196"/>
                  </a:lnTo>
                  <a:lnTo>
                    <a:pt x="1922" y="210"/>
                  </a:lnTo>
                  <a:lnTo>
                    <a:pt x="1954" y="225"/>
                  </a:lnTo>
                  <a:lnTo>
                    <a:pt x="1981" y="238"/>
                  </a:lnTo>
                  <a:lnTo>
                    <a:pt x="2006" y="252"/>
                  </a:lnTo>
                  <a:lnTo>
                    <a:pt x="2025" y="262"/>
                  </a:lnTo>
                  <a:lnTo>
                    <a:pt x="2040" y="272"/>
                  </a:lnTo>
                  <a:lnTo>
                    <a:pt x="2049" y="278"/>
                  </a:lnTo>
                  <a:lnTo>
                    <a:pt x="2053" y="281"/>
                  </a:lnTo>
                  <a:lnTo>
                    <a:pt x="2072" y="299"/>
                  </a:lnTo>
                  <a:lnTo>
                    <a:pt x="2087" y="319"/>
                  </a:lnTo>
                  <a:lnTo>
                    <a:pt x="2098" y="343"/>
                  </a:lnTo>
                  <a:lnTo>
                    <a:pt x="2101" y="369"/>
                  </a:lnTo>
                  <a:lnTo>
                    <a:pt x="2101" y="395"/>
                  </a:lnTo>
                  <a:lnTo>
                    <a:pt x="2094" y="421"/>
                  </a:lnTo>
                  <a:lnTo>
                    <a:pt x="2082" y="444"/>
                  </a:lnTo>
                  <a:lnTo>
                    <a:pt x="2066" y="463"/>
                  </a:lnTo>
                  <a:lnTo>
                    <a:pt x="2046" y="479"/>
                  </a:lnTo>
                  <a:lnTo>
                    <a:pt x="2023" y="491"/>
                  </a:lnTo>
                  <a:lnTo>
                    <a:pt x="1997" y="499"/>
                  </a:lnTo>
                  <a:lnTo>
                    <a:pt x="1968" y="510"/>
                  </a:lnTo>
                  <a:lnTo>
                    <a:pt x="1934" y="522"/>
                  </a:lnTo>
                  <a:lnTo>
                    <a:pt x="1898" y="536"/>
                  </a:lnTo>
                  <a:lnTo>
                    <a:pt x="1859" y="550"/>
                  </a:lnTo>
                  <a:lnTo>
                    <a:pt x="1907" y="580"/>
                  </a:lnTo>
                  <a:lnTo>
                    <a:pt x="1949" y="614"/>
                  </a:lnTo>
                  <a:lnTo>
                    <a:pt x="1986" y="653"/>
                  </a:lnTo>
                  <a:lnTo>
                    <a:pt x="2021" y="694"/>
                  </a:lnTo>
                  <a:lnTo>
                    <a:pt x="2052" y="738"/>
                  </a:lnTo>
                  <a:lnTo>
                    <a:pt x="2079" y="784"/>
                  </a:lnTo>
                  <a:lnTo>
                    <a:pt x="2104" y="831"/>
                  </a:lnTo>
                  <a:lnTo>
                    <a:pt x="2124" y="879"/>
                  </a:lnTo>
                  <a:lnTo>
                    <a:pt x="2143" y="926"/>
                  </a:lnTo>
                  <a:lnTo>
                    <a:pt x="2159" y="975"/>
                  </a:lnTo>
                  <a:lnTo>
                    <a:pt x="2173" y="1022"/>
                  </a:lnTo>
                  <a:lnTo>
                    <a:pt x="2183" y="1066"/>
                  </a:lnTo>
                  <a:lnTo>
                    <a:pt x="2192" y="1110"/>
                  </a:lnTo>
                  <a:lnTo>
                    <a:pt x="2199" y="1151"/>
                  </a:lnTo>
                  <a:lnTo>
                    <a:pt x="2205" y="1190"/>
                  </a:lnTo>
                  <a:lnTo>
                    <a:pt x="2210" y="1224"/>
                  </a:lnTo>
                  <a:lnTo>
                    <a:pt x="2212" y="1253"/>
                  </a:lnTo>
                  <a:lnTo>
                    <a:pt x="2215" y="1278"/>
                  </a:lnTo>
                  <a:lnTo>
                    <a:pt x="2216" y="1297"/>
                  </a:lnTo>
                  <a:lnTo>
                    <a:pt x="2216" y="1311"/>
                  </a:lnTo>
                  <a:lnTo>
                    <a:pt x="2216" y="1318"/>
                  </a:lnTo>
                  <a:lnTo>
                    <a:pt x="2215" y="1343"/>
                  </a:lnTo>
                  <a:lnTo>
                    <a:pt x="2208" y="1366"/>
                  </a:lnTo>
                  <a:lnTo>
                    <a:pt x="2195" y="1388"/>
                  </a:lnTo>
                  <a:lnTo>
                    <a:pt x="2180" y="1407"/>
                  </a:lnTo>
                  <a:lnTo>
                    <a:pt x="2160" y="1422"/>
                  </a:lnTo>
                  <a:lnTo>
                    <a:pt x="2137" y="1433"/>
                  </a:lnTo>
                  <a:lnTo>
                    <a:pt x="2117" y="1439"/>
                  </a:lnTo>
                  <a:lnTo>
                    <a:pt x="2098" y="1440"/>
                  </a:lnTo>
                  <a:lnTo>
                    <a:pt x="2071" y="1438"/>
                  </a:lnTo>
                  <a:lnTo>
                    <a:pt x="2046" y="1428"/>
                  </a:lnTo>
                  <a:lnTo>
                    <a:pt x="2023" y="1413"/>
                  </a:lnTo>
                  <a:lnTo>
                    <a:pt x="2003" y="1394"/>
                  </a:lnTo>
                  <a:lnTo>
                    <a:pt x="1978" y="1363"/>
                  </a:lnTo>
                  <a:lnTo>
                    <a:pt x="1949" y="1329"/>
                  </a:lnTo>
                  <a:lnTo>
                    <a:pt x="1917" y="1294"/>
                  </a:lnTo>
                  <a:lnTo>
                    <a:pt x="1884" y="1256"/>
                  </a:lnTo>
                  <a:lnTo>
                    <a:pt x="1848" y="1219"/>
                  </a:lnTo>
                  <a:lnTo>
                    <a:pt x="1813" y="1183"/>
                  </a:lnTo>
                  <a:lnTo>
                    <a:pt x="1776" y="1147"/>
                  </a:lnTo>
                  <a:lnTo>
                    <a:pt x="1784" y="1204"/>
                  </a:lnTo>
                  <a:lnTo>
                    <a:pt x="1789" y="1261"/>
                  </a:lnTo>
                  <a:lnTo>
                    <a:pt x="1790" y="1318"/>
                  </a:lnTo>
                  <a:lnTo>
                    <a:pt x="1789" y="1374"/>
                  </a:lnTo>
                  <a:lnTo>
                    <a:pt x="1786" y="1428"/>
                  </a:lnTo>
                  <a:lnTo>
                    <a:pt x="1781" y="1481"/>
                  </a:lnTo>
                  <a:lnTo>
                    <a:pt x="1774" y="1532"/>
                  </a:lnTo>
                  <a:lnTo>
                    <a:pt x="1765" y="1580"/>
                  </a:lnTo>
                  <a:lnTo>
                    <a:pt x="1755" y="1626"/>
                  </a:lnTo>
                  <a:lnTo>
                    <a:pt x="1746" y="1669"/>
                  </a:lnTo>
                  <a:lnTo>
                    <a:pt x="1736" y="1707"/>
                  </a:lnTo>
                  <a:lnTo>
                    <a:pt x="1726" y="1741"/>
                  </a:lnTo>
                  <a:lnTo>
                    <a:pt x="1717" y="1770"/>
                  </a:lnTo>
                  <a:lnTo>
                    <a:pt x="1709" y="1796"/>
                  </a:lnTo>
                  <a:lnTo>
                    <a:pt x="1702" y="1814"/>
                  </a:lnTo>
                  <a:lnTo>
                    <a:pt x="1697" y="1827"/>
                  </a:lnTo>
                  <a:lnTo>
                    <a:pt x="1695" y="1834"/>
                  </a:lnTo>
                  <a:lnTo>
                    <a:pt x="1684" y="1855"/>
                  </a:lnTo>
                  <a:lnTo>
                    <a:pt x="1670" y="1874"/>
                  </a:lnTo>
                  <a:lnTo>
                    <a:pt x="1651" y="1890"/>
                  </a:lnTo>
                  <a:lnTo>
                    <a:pt x="1631" y="1901"/>
                  </a:lnTo>
                  <a:lnTo>
                    <a:pt x="1608" y="1908"/>
                  </a:lnTo>
                  <a:lnTo>
                    <a:pt x="1584" y="1910"/>
                  </a:lnTo>
                  <a:lnTo>
                    <a:pt x="1580" y="1910"/>
                  </a:lnTo>
                  <a:lnTo>
                    <a:pt x="1556" y="1907"/>
                  </a:lnTo>
                  <a:lnTo>
                    <a:pt x="1533" y="1898"/>
                  </a:lnTo>
                  <a:lnTo>
                    <a:pt x="1511" y="1886"/>
                  </a:lnTo>
                  <a:lnTo>
                    <a:pt x="1494" y="1869"/>
                  </a:lnTo>
                  <a:lnTo>
                    <a:pt x="1480" y="1850"/>
                  </a:lnTo>
                  <a:lnTo>
                    <a:pt x="1470" y="1827"/>
                  </a:lnTo>
                  <a:lnTo>
                    <a:pt x="1469" y="1823"/>
                  </a:lnTo>
                  <a:lnTo>
                    <a:pt x="1465" y="1812"/>
                  </a:lnTo>
                  <a:lnTo>
                    <a:pt x="1460" y="1798"/>
                  </a:lnTo>
                  <a:lnTo>
                    <a:pt x="1453" y="1776"/>
                  </a:lnTo>
                  <a:lnTo>
                    <a:pt x="1445" y="1752"/>
                  </a:lnTo>
                  <a:lnTo>
                    <a:pt x="1435" y="1723"/>
                  </a:lnTo>
                  <a:lnTo>
                    <a:pt x="1424" y="1690"/>
                  </a:lnTo>
                  <a:lnTo>
                    <a:pt x="1412" y="1655"/>
                  </a:lnTo>
                  <a:lnTo>
                    <a:pt x="1399" y="1618"/>
                  </a:lnTo>
                  <a:lnTo>
                    <a:pt x="1385" y="1579"/>
                  </a:lnTo>
                  <a:lnTo>
                    <a:pt x="1371" y="1540"/>
                  </a:lnTo>
                  <a:lnTo>
                    <a:pt x="1355" y="1499"/>
                  </a:lnTo>
                  <a:lnTo>
                    <a:pt x="1341" y="1459"/>
                  </a:lnTo>
                  <a:lnTo>
                    <a:pt x="1325" y="1421"/>
                  </a:lnTo>
                  <a:lnTo>
                    <a:pt x="1309" y="1382"/>
                  </a:lnTo>
                  <a:lnTo>
                    <a:pt x="1293" y="1346"/>
                  </a:lnTo>
                  <a:lnTo>
                    <a:pt x="1279" y="1312"/>
                  </a:lnTo>
                  <a:lnTo>
                    <a:pt x="1263" y="1280"/>
                  </a:lnTo>
                  <a:lnTo>
                    <a:pt x="1250" y="1255"/>
                  </a:lnTo>
                  <a:lnTo>
                    <a:pt x="1234" y="1225"/>
                  </a:lnTo>
                  <a:lnTo>
                    <a:pt x="1217" y="1192"/>
                  </a:lnTo>
                  <a:lnTo>
                    <a:pt x="1197" y="1156"/>
                  </a:lnTo>
                  <a:lnTo>
                    <a:pt x="1174" y="1116"/>
                  </a:lnTo>
                  <a:lnTo>
                    <a:pt x="1157" y="1195"/>
                  </a:lnTo>
                  <a:lnTo>
                    <a:pt x="1142" y="1272"/>
                  </a:lnTo>
                  <a:lnTo>
                    <a:pt x="1133" y="1347"/>
                  </a:lnTo>
                  <a:lnTo>
                    <a:pt x="1127" y="1420"/>
                  </a:lnTo>
                  <a:lnTo>
                    <a:pt x="1122" y="1488"/>
                  </a:lnTo>
                  <a:lnTo>
                    <a:pt x="1121" y="1553"/>
                  </a:lnTo>
                  <a:lnTo>
                    <a:pt x="1121" y="1611"/>
                  </a:lnTo>
                  <a:lnTo>
                    <a:pt x="1123" y="1688"/>
                  </a:lnTo>
                  <a:lnTo>
                    <a:pt x="1128" y="1769"/>
                  </a:lnTo>
                  <a:lnTo>
                    <a:pt x="1134" y="1852"/>
                  </a:lnTo>
                  <a:lnTo>
                    <a:pt x="1141" y="1936"/>
                  </a:lnTo>
                  <a:lnTo>
                    <a:pt x="1151" y="2019"/>
                  </a:lnTo>
                  <a:lnTo>
                    <a:pt x="1160" y="2100"/>
                  </a:lnTo>
                  <a:lnTo>
                    <a:pt x="1173" y="2175"/>
                  </a:lnTo>
                  <a:lnTo>
                    <a:pt x="1185" y="2245"/>
                  </a:lnTo>
                  <a:lnTo>
                    <a:pt x="1194" y="2283"/>
                  </a:lnTo>
                  <a:lnTo>
                    <a:pt x="1205" y="2315"/>
                  </a:lnTo>
                  <a:lnTo>
                    <a:pt x="1216" y="2341"/>
                  </a:lnTo>
                  <a:lnTo>
                    <a:pt x="1228" y="2359"/>
                  </a:lnTo>
                  <a:lnTo>
                    <a:pt x="1239" y="2372"/>
                  </a:lnTo>
                  <a:lnTo>
                    <a:pt x="1246" y="2380"/>
                  </a:lnTo>
                  <a:lnTo>
                    <a:pt x="1264" y="2388"/>
                  </a:lnTo>
                  <a:lnTo>
                    <a:pt x="1283" y="2395"/>
                  </a:lnTo>
                  <a:lnTo>
                    <a:pt x="1302" y="2402"/>
                  </a:lnTo>
                  <a:lnTo>
                    <a:pt x="1319" y="2409"/>
                  </a:lnTo>
                  <a:lnTo>
                    <a:pt x="1333" y="2413"/>
                  </a:lnTo>
                  <a:lnTo>
                    <a:pt x="1344" y="2417"/>
                  </a:lnTo>
                  <a:lnTo>
                    <a:pt x="1367" y="2427"/>
                  </a:lnTo>
                  <a:lnTo>
                    <a:pt x="1387" y="2441"/>
                  </a:lnTo>
                  <a:lnTo>
                    <a:pt x="1404" y="2458"/>
                  </a:lnTo>
                  <a:lnTo>
                    <a:pt x="1416" y="2479"/>
                  </a:lnTo>
                  <a:lnTo>
                    <a:pt x="1424" y="2500"/>
                  </a:lnTo>
                  <a:lnTo>
                    <a:pt x="1428" y="2525"/>
                  </a:lnTo>
                  <a:lnTo>
                    <a:pt x="1426" y="2549"/>
                  </a:lnTo>
                  <a:lnTo>
                    <a:pt x="1419" y="2577"/>
                  </a:lnTo>
                  <a:lnTo>
                    <a:pt x="1406" y="2602"/>
                  </a:lnTo>
                  <a:lnTo>
                    <a:pt x="1387" y="2623"/>
                  </a:lnTo>
                  <a:lnTo>
                    <a:pt x="1364" y="2638"/>
                  </a:lnTo>
                  <a:lnTo>
                    <a:pt x="1337" y="2648"/>
                  </a:lnTo>
                  <a:lnTo>
                    <a:pt x="1308" y="2652"/>
                  </a:lnTo>
                  <a:lnTo>
                    <a:pt x="561" y="2652"/>
                  </a:lnTo>
                  <a:lnTo>
                    <a:pt x="532" y="2648"/>
                  </a:lnTo>
                  <a:lnTo>
                    <a:pt x="506" y="2638"/>
                  </a:lnTo>
                  <a:lnTo>
                    <a:pt x="483" y="2623"/>
                  </a:lnTo>
                  <a:lnTo>
                    <a:pt x="464" y="2603"/>
                  </a:lnTo>
                  <a:lnTo>
                    <a:pt x="451" y="2579"/>
                  </a:lnTo>
                  <a:lnTo>
                    <a:pt x="442" y="2551"/>
                  </a:lnTo>
                  <a:lnTo>
                    <a:pt x="441" y="2527"/>
                  </a:lnTo>
                  <a:lnTo>
                    <a:pt x="445" y="2503"/>
                  </a:lnTo>
                  <a:lnTo>
                    <a:pt x="452" y="2481"/>
                  </a:lnTo>
                  <a:lnTo>
                    <a:pt x="464" y="2461"/>
                  </a:lnTo>
                  <a:lnTo>
                    <a:pt x="480" y="2442"/>
                  </a:lnTo>
                  <a:lnTo>
                    <a:pt x="499" y="2428"/>
                  </a:lnTo>
                  <a:lnTo>
                    <a:pt x="522" y="2418"/>
                  </a:lnTo>
                  <a:lnTo>
                    <a:pt x="525" y="2417"/>
                  </a:lnTo>
                  <a:lnTo>
                    <a:pt x="533" y="2415"/>
                  </a:lnTo>
                  <a:lnTo>
                    <a:pt x="545" y="2410"/>
                  </a:lnTo>
                  <a:lnTo>
                    <a:pt x="561" y="2405"/>
                  </a:lnTo>
                  <a:lnTo>
                    <a:pt x="579" y="2398"/>
                  </a:lnTo>
                  <a:lnTo>
                    <a:pt x="599" y="2389"/>
                  </a:lnTo>
                  <a:lnTo>
                    <a:pt x="621" y="2381"/>
                  </a:lnTo>
                  <a:lnTo>
                    <a:pt x="643" y="2372"/>
                  </a:lnTo>
                  <a:lnTo>
                    <a:pt x="649" y="2355"/>
                  </a:lnTo>
                  <a:lnTo>
                    <a:pt x="655" y="2331"/>
                  </a:lnTo>
                  <a:lnTo>
                    <a:pt x="659" y="2301"/>
                  </a:lnTo>
                  <a:lnTo>
                    <a:pt x="662" y="2267"/>
                  </a:lnTo>
                  <a:lnTo>
                    <a:pt x="662" y="2228"/>
                  </a:lnTo>
                  <a:lnTo>
                    <a:pt x="662" y="2222"/>
                  </a:lnTo>
                  <a:lnTo>
                    <a:pt x="664" y="2158"/>
                  </a:lnTo>
                  <a:lnTo>
                    <a:pt x="665" y="2088"/>
                  </a:lnTo>
                  <a:lnTo>
                    <a:pt x="666" y="2013"/>
                  </a:lnTo>
                  <a:lnTo>
                    <a:pt x="666" y="1918"/>
                  </a:lnTo>
                  <a:lnTo>
                    <a:pt x="667" y="1817"/>
                  </a:lnTo>
                  <a:lnTo>
                    <a:pt x="671" y="1718"/>
                  </a:lnTo>
                  <a:lnTo>
                    <a:pt x="676" y="1621"/>
                  </a:lnTo>
                  <a:lnTo>
                    <a:pt x="680" y="1559"/>
                  </a:lnTo>
                  <a:lnTo>
                    <a:pt x="689" y="1493"/>
                  </a:lnTo>
                  <a:lnTo>
                    <a:pt x="699" y="1426"/>
                  </a:lnTo>
                  <a:lnTo>
                    <a:pt x="711" y="1353"/>
                  </a:lnTo>
                  <a:lnTo>
                    <a:pt x="726" y="1277"/>
                  </a:lnTo>
                  <a:lnTo>
                    <a:pt x="747" y="1181"/>
                  </a:lnTo>
                  <a:lnTo>
                    <a:pt x="771" y="1091"/>
                  </a:lnTo>
                  <a:lnTo>
                    <a:pt x="797" y="1006"/>
                  </a:lnTo>
                  <a:lnTo>
                    <a:pt x="826" y="924"/>
                  </a:lnTo>
                  <a:lnTo>
                    <a:pt x="782" y="933"/>
                  </a:lnTo>
                  <a:lnTo>
                    <a:pt x="735" y="944"/>
                  </a:lnTo>
                  <a:lnTo>
                    <a:pt x="684" y="959"/>
                  </a:lnTo>
                  <a:lnTo>
                    <a:pt x="632" y="976"/>
                  </a:lnTo>
                  <a:lnTo>
                    <a:pt x="579" y="994"/>
                  </a:lnTo>
                  <a:lnTo>
                    <a:pt x="525" y="1013"/>
                  </a:lnTo>
                  <a:lnTo>
                    <a:pt x="470" y="1034"/>
                  </a:lnTo>
                  <a:lnTo>
                    <a:pt x="418" y="1054"/>
                  </a:lnTo>
                  <a:lnTo>
                    <a:pt x="367" y="1075"/>
                  </a:lnTo>
                  <a:lnTo>
                    <a:pt x="319" y="1094"/>
                  </a:lnTo>
                  <a:lnTo>
                    <a:pt x="274" y="1114"/>
                  </a:lnTo>
                  <a:lnTo>
                    <a:pt x="233" y="1131"/>
                  </a:lnTo>
                  <a:lnTo>
                    <a:pt x="198" y="1146"/>
                  </a:lnTo>
                  <a:lnTo>
                    <a:pt x="169" y="1160"/>
                  </a:lnTo>
                  <a:lnTo>
                    <a:pt x="145" y="1168"/>
                  </a:lnTo>
                  <a:lnTo>
                    <a:pt x="119" y="1170"/>
                  </a:lnTo>
                  <a:lnTo>
                    <a:pt x="93" y="1168"/>
                  </a:lnTo>
                  <a:lnTo>
                    <a:pt x="69" y="1160"/>
                  </a:lnTo>
                  <a:lnTo>
                    <a:pt x="46" y="1145"/>
                  </a:lnTo>
                  <a:lnTo>
                    <a:pt x="26" y="1127"/>
                  </a:lnTo>
                  <a:lnTo>
                    <a:pt x="13" y="1105"/>
                  </a:lnTo>
                  <a:lnTo>
                    <a:pt x="3" y="1081"/>
                  </a:lnTo>
                  <a:lnTo>
                    <a:pt x="0" y="1056"/>
                  </a:lnTo>
                  <a:lnTo>
                    <a:pt x="1" y="1029"/>
                  </a:lnTo>
                  <a:lnTo>
                    <a:pt x="2" y="1023"/>
                  </a:lnTo>
                  <a:lnTo>
                    <a:pt x="5" y="1011"/>
                  </a:lnTo>
                  <a:lnTo>
                    <a:pt x="9" y="994"/>
                  </a:lnTo>
                  <a:lnTo>
                    <a:pt x="15" y="972"/>
                  </a:lnTo>
                  <a:lnTo>
                    <a:pt x="24" y="946"/>
                  </a:lnTo>
                  <a:lnTo>
                    <a:pt x="34" y="915"/>
                  </a:lnTo>
                  <a:lnTo>
                    <a:pt x="47" y="883"/>
                  </a:lnTo>
                  <a:lnTo>
                    <a:pt x="61" y="846"/>
                  </a:lnTo>
                  <a:lnTo>
                    <a:pt x="80" y="809"/>
                  </a:lnTo>
                  <a:lnTo>
                    <a:pt x="101" y="769"/>
                  </a:lnTo>
                  <a:lnTo>
                    <a:pt x="126" y="729"/>
                  </a:lnTo>
                  <a:lnTo>
                    <a:pt x="153" y="688"/>
                  </a:lnTo>
                  <a:lnTo>
                    <a:pt x="185" y="647"/>
                  </a:lnTo>
                  <a:lnTo>
                    <a:pt x="220" y="607"/>
                  </a:lnTo>
                  <a:lnTo>
                    <a:pt x="260" y="567"/>
                  </a:lnTo>
                  <a:lnTo>
                    <a:pt x="302" y="530"/>
                  </a:lnTo>
                  <a:lnTo>
                    <a:pt x="350" y="495"/>
                  </a:lnTo>
                  <a:lnTo>
                    <a:pt x="402" y="461"/>
                  </a:lnTo>
                  <a:lnTo>
                    <a:pt x="460" y="432"/>
                  </a:lnTo>
                  <a:lnTo>
                    <a:pt x="522" y="406"/>
                  </a:lnTo>
                  <a:lnTo>
                    <a:pt x="487" y="382"/>
                  </a:lnTo>
                  <a:lnTo>
                    <a:pt x="453" y="359"/>
                  </a:lnTo>
                  <a:lnTo>
                    <a:pt x="421" y="337"/>
                  </a:lnTo>
                  <a:lnTo>
                    <a:pt x="389" y="317"/>
                  </a:lnTo>
                  <a:lnTo>
                    <a:pt x="360" y="297"/>
                  </a:lnTo>
                  <a:lnTo>
                    <a:pt x="333" y="281"/>
                  </a:lnTo>
                  <a:lnTo>
                    <a:pt x="311" y="265"/>
                  </a:lnTo>
                  <a:lnTo>
                    <a:pt x="290" y="252"/>
                  </a:lnTo>
                  <a:lnTo>
                    <a:pt x="274" y="242"/>
                  </a:lnTo>
                  <a:lnTo>
                    <a:pt x="261" y="233"/>
                  </a:lnTo>
                  <a:lnTo>
                    <a:pt x="254" y="229"/>
                  </a:lnTo>
                  <a:lnTo>
                    <a:pt x="250" y="226"/>
                  </a:lnTo>
                  <a:lnTo>
                    <a:pt x="231" y="210"/>
                  </a:lnTo>
                  <a:lnTo>
                    <a:pt x="215" y="192"/>
                  </a:lnTo>
                  <a:lnTo>
                    <a:pt x="204" y="171"/>
                  </a:lnTo>
                  <a:lnTo>
                    <a:pt x="198" y="148"/>
                  </a:lnTo>
                  <a:lnTo>
                    <a:pt x="196" y="123"/>
                  </a:lnTo>
                  <a:lnTo>
                    <a:pt x="199" y="98"/>
                  </a:lnTo>
                  <a:lnTo>
                    <a:pt x="207" y="75"/>
                  </a:lnTo>
                  <a:lnTo>
                    <a:pt x="220" y="53"/>
                  </a:lnTo>
                  <a:lnTo>
                    <a:pt x="236" y="36"/>
                  </a:lnTo>
                  <a:lnTo>
                    <a:pt x="256" y="22"/>
                  </a:lnTo>
                  <a:lnTo>
                    <a:pt x="278" y="12"/>
                  </a:lnTo>
                  <a:lnTo>
                    <a:pt x="302" y="6"/>
                  </a:lnTo>
                  <a:lnTo>
                    <a:pt x="307" y="6"/>
                  </a:lnTo>
                  <a:lnTo>
                    <a:pt x="318" y="5"/>
                  </a:lnTo>
                  <a:lnTo>
                    <a:pt x="335" y="4"/>
                  </a:lnTo>
                  <a:lnTo>
                    <a:pt x="356" y="2"/>
                  </a:lnTo>
                  <a:lnTo>
                    <a:pt x="383" y="1"/>
                  </a:lnTo>
                  <a:lnTo>
                    <a:pt x="414" y="0"/>
                  </a:lnTo>
                  <a:lnTo>
                    <a:pt x="451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5"/>
            <p:cNvSpPr>
              <a:spLocks/>
            </p:cNvSpPr>
            <p:nvPr/>
          </p:nvSpPr>
          <p:spPr bwMode="auto">
            <a:xfrm>
              <a:off x="3192" y="1304"/>
              <a:ext cx="150" cy="326"/>
            </a:xfrm>
            <a:custGeom>
              <a:avLst/>
              <a:gdLst>
                <a:gd name="T0" fmla="*/ 529 w 747"/>
                <a:gd name="T1" fmla="*/ 69 h 1629"/>
                <a:gd name="T2" fmla="*/ 481 w 747"/>
                <a:gd name="T3" fmla="*/ 253 h 1629"/>
                <a:gd name="T4" fmla="*/ 452 w 747"/>
                <a:gd name="T5" fmla="*/ 439 h 1629"/>
                <a:gd name="T6" fmla="*/ 440 w 747"/>
                <a:gd name="T7" fmla="*/ 622 h 1629"/>
                <a:gd name="T8" fmla="*/ 442 w 747"/>
                <a:gd name="T9" fmla="*/ 789 h 1629"/>
                <a:gd name="T10" fmla="*/ 453 w 747"/>
                <a:gd name="T11" fmla="*/ 959 h 1629"/>
                <a:gd name="T12" fmla="*/ 471 w 747"/>
                <a:gd name="T13" fmla="*/ 1131 h 1629"/>
                <a:gd name="T14" fmla="*/ 493 w 747"/>
                <a:gd name="T15" fmla="*/ 1293 h 1629"/>
                <a:gd name="T16" fmla="*/ 517 w 747"/>
                <a:gd name="T17" fmla="*/ 1411 h 1629"/>
                <a:gd name="T18" fmla="*/ 549 w 747"/>
                <a:gd name="T19" fmla="*/ 1490 h 1629"/>
                <a:gd name="T20" fmla="*/ 587 w 747"/>
                <a:gd name="T21" fmla="*/ 1548 h 1629"/>
                <a:gd name="T22" fmla="*/ 632 w 747"/>
                <a:gd name="T23" fmla="*/ 1583 h 1629"/>
                <a:gd name="T24" fmla="*/ 671 w 747"/>
                <a:gd name="T25" fmla="*/ 1601 h 1629"/>
                <a:gd name="T26" fmla="*/ 708 w 747"/>
                <a:gd name="T27" fmla="*/ 1616 h 1629"/>
                <a:gd name="T28" fmla="*/ 736 w 747"/>
                <a:gd name="T29" fmla="*/ 1625 h 1629"/>
                <a:gd name="T30" fmla="*/ 747 w 747"/>
                <a:gd name="T31" fmla="*/ 1629 h 1629"/>
                <a:gd name="T32" fmla="*/ 3 w 747"/>
                <a:gd name="T33" fmla="*/ 1628 h 1629"/>
                <a:gd name="T34" fmla="*/ 26 w 747"/>
                <a:gd name="T35" fmla="*/ 1619 h 1629"/>
                <a:gd name="T36" fmla="*/ 67 w 747"/>
                <a:gd name="T37" fmla="*/ 1603 h 1629"/>
                <a:gd name="T38" fmla="*/ 117 w 747"/>
                <a:gd name="T39" fmla="*/ 1584 h 1629"/>
                <a:gd name="T40" fmla="*/ 161 w 747"/>
                <a:gd name="T41" fmla="*/ 1562 h 1629"/>
                <a:gd name="T42" fmla="*/ 187 w 747"/>
                <a:gd name="T43" fmla="*/ 1526 h 1629"/>
                <a:gd name="T44" fmla="*/ 205 w 747"/>
                <a:gd name="T45" fmla="*/ 1477 h 1629"/>
                <a:gd name="T46" fmla="*/ 216 w 747"/>
                <a:gd name="T47" fmla="*/ 1422 h 1629"/>
                <a:gd name="T48" fmla="*/ 220 w 747"/>
                <a:gd name="T49" fmla="*/ 1368 h 1629"/>
                <a:gd name="T50" fmla="*/ 221 w 747"/>
                <a:gd name="T51" fmla="*/ 1323 h 1629"/>
                <a:gd name="T52" fmla="*/ 223 w 747"/>
                <a:gd name="T53" fmla="*/ 1188 h 1629"/>
                <a:gd name="T54" fmla="*/ 225 w 747"/>
                <a:gd name="T55" fmla="*/ 1036 h 1629"/>
                <a:gd name="T56" fmla="*/ 227 w 747"/>
                <a:gd name="T57" fmla="*/ 879 h 1629"/>
                <a:gd name="T58" fmla="*/ 234 w 747"/>
                <a:gd name="T59" fmla="*/ 727 h 1629"/>
                <a:gd name="T60" fmla="*/ 261 w 747"/>
                <a:gd name="T61" fmla="*/ 509 h 1629"/>
                <a:gd name="T62" fmla="*/ 304 w 747"/>
                <a:gd name="T63" fmla="*/ 300 h 1629"/>
                <a:gd name="T64" fmla="*/ 361 w 747"/>
                <a:gd name="T65" fmla="*/ 103 h 1629"/>
                <a:gd name="T66" fmla="*/ 442 w 747"/>
                <a:gd name="T67" fmla="*/ 3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7" h="1629">
                  <a:moveTo>
                    <a:pt x="488" y="0"/>
                  </a:moveTo>
                  <a:lnTo>
                    <a:pt x="529" y="69"/>
                  </a:lnTo>
                  <a:lnTo>
                    <a:pt x="503" y="160"/>
                  </a:lnTo>
                  <a:lnTo>
                    <a:pt x="481" y="253"/>
                  </a:lnTo>
                  <a:lnTo>
                    <a:pt x="464" y="346"/>
                  </a:lnTo>
                  <a:lnTo>
                    <a:pt x="452" y="439"/>
                  </a:lnTo>
                  <a:lnTo>
                    <a:pt x="444" y="531"/>
                  </a:lnTo>
                  <a:lnTo>
                    <a:pt x="440" y="622"/>
                  </a:lnTo>
                  <a:lnTo>
                    <a:pt x="440" y="710"/>
                  </a:lnTo>
                  <a:lnTo>
                    <a:pt x="442" y="789"/>
                  </a:lnTo>
                  <a:lnTo>
                    <a:pt x="447" y="872"/>
                  </a:lnTo>
                  <a:lnTo>
                    <a:pt x="453" y="959"/>
                  </a:lnTo>
                  <a:lnTo>
                    <a:pt x="462" y="1045"/>
                  </a:lnTo>
                  <a:lnTo>
                    <a:pt x="471" y="1131"/>
                  </a:lnTo>
                  <a:lnTo>
                    <a:pt x="481" y="1214"/>
                  </a:lnTo>
                  <a:lnTo>
                    <a:pt x="493" y="1293"/>
                  </a:lnTo>
                  <a:lnTo>
                    <a:pt x="506" y="1365"/>
                  </a:lnTo>
                  <a:lnTo>
                    <a:pt x="517" y="1411"/>
                  </a:lnTo>
                  <a:lnTo>
                    <a:pt x="532" y="1452"/>
                  </a:lnTo>
                  <a:lnTo>
                    <a:pt x="549" y="1490"/>
                  </a:lnTo>
                  <a:lnTo>
                    <a:pt x="567" y="1522"/>
                  </a:lnTo>
                  <a:lnTo>
                    <a:pt x="587" y="1548"/>
                  </a:lnTo>
                  <a:lnTo>
                    <a:pt x="609" y="1570"/>
                  </a:lnTo>
                  <a:lnTo>
                    <a:pt x="632" y="1583"/>
                  </a:lnTo>
                  <a:lnTo>
                    <a:pt x="651" y="1593"/>
                  </a:lnTo>
                  <a:lnTo>
                    <a:pt x="671" y="1601"/>
                  </a:lnTo>
                  <a:lnTo>
                    <a:pt x="690" y="1608"/>
                  </a:lnTo>
                  <a:lnTo>
                    <a:pt x="708" y="1616"/>
                  </a:lnTo>
                  <a:lnTo>
                    <a:pt x="724" y="1620"/>
                  </a:lnTo>
                  <a:lnTo>
                    <a:pt x="736" y="1625"/>
                  </a:lnTo>
                  <a:lnTo>
                    <a:pt x="745" y="1628"/>
                  </a:lnTo>
                  <a:lnTo>
                    <a:pt x="747" y="1629"/>
                  </a:lnTo>
                  <a:lnTo>
                    <a:pt x="0" y="1629"/>
                  </a:lnTo>
                  <a:lnTo>
                    <a:pt x="3" y="1628"/>
                  </a:lnTo>
                  <a:lnTo>
                    <a:pt x="13" y="1624"/>
                  </a:lnTo>
                  <a:lnTo>
                    <a:pt x="26" y="1619"/>
                  </a:lnTo>
                  <a:lnTo>
                    <a:pt x="46" y="1612"/>
                  </a:lnTo>
                  <a:lnTo>
                    <a:pt x="67" y="1603"/>
                  </a:lnTo>
                  <a:lnTo>
                    <a:pt x="92" y="1595"/>
                  </a:lnTo>
                  <a:lnTo>
                    <a:pt x="117" y="1584"/>
                  </a:lnTo>
                  <a:lnTo>
                    <a:pt x="144" y="1573"/>
                  </a:lnTo>
                  <a:lnTo>
                    <a:pt x="161" y="1562"/>
                  </a:lnTo>
                  <a:lnTo>
                    <a:pt x="175" y="1547"/>
                  </a:lnTo>
                  <a:lnTo>
                    <a:pt x="187" y="1526"/>
                  </a:lnTo>
                  <a:lnTo>
                    <a:pt x="198" y="1503"/>
                  </a:lnTo>
                  <a:lnTo>
                    <a:pt x="205" y="1477"/>
                  </a:lnTo>
                  <a:lnTo>
                    <a:pt x="211" y="1450"/>
                  </a:lnTo>
                  <a:lnTo>
                    <a:pt x="216" y="1422"/>
                  </a:lnTo>
                  <a:lnTo>
                    <a:pt x="219" y="1394"/>
                  </a:lnTo>
                  <a:lnTo>
                    <a:pt x="220" y="1368"/>
                  </a:lnTo>
                  <a:lnTo>
                    <a:pt x="221" y="1344"/>
                  </a:lnTo>
                  <a:lnTo>
                    <a:pt x="221" y="1323"/>
                  </a:lnTo>
                  <a:lnTo>
                    <a:pt x="222" y="1258"/>
                  </a:lnTo>
                  <a:lnTo>
                    <a:pt x="223" y="1188"/>
                  </a:lnTo>
                  <a:lnTo>
                    <a:pt x="225" y="1114"/>
                  </a:lnTo>
                  <a:lnTo>
                    <a:pt x="225" y="1036"/>
                  </a:lnTo>
                  <a:lnTo>
                    <a:pt x="226" y="958"/>
                  </a:lnTo>
                  <a:lnTo>
                    <a:pt x="227" y="879"/>
                  </a:lnTo>
                  <a:lnTo>
                    <a:pt x="230" y="802"/>
                  </a:lnTo>
                  <a:lnTo>
                    <a:pt x="234" y="727"/>
                  </a:lnTo>
                  <a:lnTo>
                    <a:pt x="245" y="618"/>
                  </a:lnTo>
                  <a:lnTo>
                    <a:pt x="261" y="509"/>
                  </a:lnTo>
                  <a:lnTo>
                    <a:pt x="283" y="398"/>
                  </a:lnTo>
                  <a:lnTo>
                    <a:pt x="304" y="300"/>
                  </a:lnTo>
                  <a:lnTo>
                    <a:pt x="330" y="201"/>
                  </a:lnTo>
                  <a:lnTo>
                    <a:pt x="361" y="103"/>
                  </a:lnTo>
                  <a:lnTo>
                    <a:pt x="398" y="5"/>
                  </a:lnTo>
                  <a:lnTo>
                    <a:pt x="442" y="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3104" y="1147"/>
              <a:ext cx="395" cy="335"/>
            </a:xfrm>
            <a:custGeom>
              <a:avLst/>
              <a:gdLst>
                <a:gd name="T0" fmla="*/ 451 w 1977"/>
                <a:gd name="T1" fmla="*/ 5 h 1671"/>
                <a:gd name="T2" fmla="*/ 657 w 1977"/>
                <a:gd name="T3" fmla="*/ 35 h 1671"/>
                <a:gd name="T4" fmla="*/ 861 w 1977"/>
                <a:gd name="T5" fmla="*/ 111 h 1671"/>
                <a:gd name="T6" fmla="*/ 1011 w 1977"/>
                <a:gd name="T7" fmla="*/ 236 h 1671"/>
                <a:gd name="T8" fmla="*/ 1097 w 1977"/>
                <a:gd name="T9" fmla="*/ 308 h 1671"/>
                <a:gd name="T10" fmla="*/ 1226 w 1977"/>
                <a:gd name="T11" fmla="*/ 200 h 1671"/>
                <a:gd name="T12" fmla="*/ 1415 w 1977"/>
                <a:gd name="T13" fmla="*/ 147 h 1671"/>
                <a:gd name="T14" fmla="*/ 1605 w 1977"/>
                <a:gd name="T15" fmla="*/ 154 h 1671"/>
                <a:gd name="T16" fmla="*/ 1751 w 1977"/>
                <a:gd name="T17" fmla="*/ 198 h 1671"/>
                <a:gd name="T18" fmla="*/ 1842 w 1977"/>
                <a:gd name="T19" fmla="*/ 244 h 1671"/>
                <a:gd name="T20" fmla="*/ 1860 w 1977"/>
                <a:gd name="T21" fmla="*/ 258 h 1671"/>
                <a:gd name="T22" fmla="*/ 1791 w 1977"/>
                <a:gd name="T23" fmla="*/ 284 h 1671"/>
                <a:gd name="T24" fmla="*/ 1663 w 1977"/>
                <a:gd name="T25" fmla="*/ 331 h 1671"/>
                <a:gd name="T26" fmla="*/ 1512 w 1977"/>
                <a:gd name="T27" fmla="*/ 389 h 1671"/>
                <a:gd name="T28" fmla="*/ 1375 w 1977"/>
                <a:gd name="T29" fmla="*/ 446 h 1671"/>
                <a:gd name="T30" fmla="*/ 1432 w 1977"/>
                <a:gd name="T31" fmla="*/ 468 h 1671"/>
                <a:gd name="T32" fmla="*/ 1645 w 1977"/>
                <a:gd name="T33" fmla="*/ 515 h 1671"/>
                <a:gd name="T34" fmla="*/ 1791 w 1977"/>
                <a:gd name="T35" fmla="*/ 627 h 1671"/>
                <a:gd name="T36" fmla="*/ 1887 w 1977"/>
                <a:gd name="T37" fmla="*/ 783 h 1671"/>
                <a:gd name="T38" fmla="*/ 1942 w 1977"/>
                <a:gd name="T39" fmla="*/ 952 h 1671"/>
                <a:gd name="T40" fmla="*/ 1969 w 1977"/>
                <a:gd name="T41" fmla="*/ 1099 h 1671"/>
                <a:gd name="T42" fmla="*/ 1977 w 1977"/>
                <a:gd name="T43" fmla="*/ 1187 h 1671"/>
                <a:gd name="T44" fmla="*/ 1970 w 1977"/>
                <a:gd name="T45" fmla="*/ 1191 h 1671"/>
                <a:gd name="T46" fmla="*/ 1914 w 1977"/>
                <a:gd name="T47" fmla="*/ 1124 h 1671"/>
                <a:gd name="T48" fmla="*/ 1818 w 1977"/>
                <a:gd name="T49" fmla="*/ 1018 h 1671"/>
                <a:gd name="T50" fmla="*/ 1700 w 1977"/>
                <a:gd name="T51" fmla="*/ 904 h 1671"/>
                <a:gd name="T52" fmla="*/ 1576 w 1977"/>
                <a:gd name="T53" fmla="*/ 811 h 1671"/>
                <a:gd name="T54" fmla="*/ 1442 w 1977"/>
                <a:gd name="T55" fmla="*/ 753 h 1671"/>
                <a:gd name="T56" fmla="*/ 1413 w 1977"/>
                <a:gd name="T57" fmla="*/ 778 h 1671"/>
                <a:gd name="T58" fmla="*/ 1513 w 1977"/>
                <a:gd name="T59" fmla="*/ 946 h 1671"/>
                <a:gd name="T60" fmla="*/ 1552 w 1977"/>
                <a:gd name="T61" fmla="*/ 1152 h 1671"/>
                <a:gd name="T62" fmla="*/ 1542 w 1977"/>
                <a:gd name="T63" fmla="*/ 1355 h 1671"/>
                <a:gd name="T64" fmla="*/ 1508 w 1977"/>
                <a:gd name="T65" fmla="*/ 1528 h 1671"/>
                <a:gd name="T66" fmla="*/ 1474 w 1977"/>
                <a:gd name="T67" fmla="*/ 1642 h 1671"/>
                <a:gd name="T68" fmla="*/ 1463 w 1977"/>
                <a:gd name="T69" fmla="*/ 1667 h 1671"/>
                <a:gd name="T70" fmla="*/ 1440 w 1977"/>
                <a:gd name="T71" fmla="*/ 1596 h 1671"/>
                <a:gd name="T72" fmla="*/ 1393 w 1977"/>
                <a:gd name="T73" fmla="*/ 1459 h 1671"/>
                <a:gd name="T74" fmla="*/ 1332 w 1977"/>
                <a:gd name="T75" fmla="*/ 1295 h 1671"/>
                <a:gd name="T76" fmla="*/ 1268 w 1977"/>
                <a:gd name="T77" fmla="*/ 1140 h 1671"/>
                <a:gd name="T78" fmla="*/ 1188 w 1977"/>
                <a:gd name="T79" fmla="*/ 986 h 1671"/>
                <a:gd name="T80" fmla="*/ 1078 w 1977"/>
                <a:gd name="T81" fmla="*/ 795 h 1671"/>
                <a:gd name="T82" fmla="*/ 930 w 1977"/>
                <a:gd name="T83" fmla="*/ 664 h 1671"/>
                <a:gd name="T84" fmla="*/ 682 w 1977"/>
                <a:gd name="T85" fmla="*/ 686 h 1671"/>
                <a:gd name="T86" fmla="*/ 514 w 1977"/>
                <a:gd name="T87" fmla="*/ 730 h 1671"/>
                <a:gd name="T88" fmla="*/ 333 w 1977"/>
                <a:gd name="T89" fmla="*/ 793 h 1671"/>
                <a:gd name="T90" fmla="*/ 167 w 1977"/>
                <a:gd name="T91" fmla="*/ 858 h 1671"/>
                <a:gd name="T92" fmla="*/ 46 w 1977"/>
                <a:gd name="T93" fmla="*/ 910 h 1671"/>
                <a:gd name="T94" fmla="*/ 0 w 1977"/>
                <a:gd name="T95" fmla="*/ 931 h 1671"/>
                <a:gd name="T96" fmla="*/ 10 w 1977"/>
                <a:gd name="T97" fmla="*/ 890 h 1671"/>
                <a:gd name="T98" fmla="*/ 49 w 1977"/>
                <a:gd name="T99" fmla="*/ 786 h 1671"/>
                <a:gd name="T100" fmla="*/ 125 w 1977"/>
                <a:gd name="T101" fmla="*/ 649 h 1671"/>
                <a:gd name="T102" fmla="*/ 251 w 1977"/>
                <a:gd name="T103" fmla="*/ 510 h 1671"/>
                <a:gd name="T104" fmla="*/ 438 w 1977"/>
                <a:gd name="T105" fmla="*/ 401 h 1671"/>
                <a:gd name="T106" fmla="*/ 659 w 1977"/>
                <a:gd name="T107" fmla="*/ 353 h 1671"/>
                <a:gd name="T108" fmla="*/ 600 w 1977"/>
                <a:gd name="T109" fmla="*/ 275 h 1671"/>
                <a:gd name="T110" fmla="*/ 449 w 1977"/>
                <a:gd name="T111" fmla="*/ 171 h 1671"/>
                <a:gd name="T112" fmla="*/ 312 w 1977"/>
                <a:gd name="T113" fmla="*/ 82 h 1671"/>
                <a:gd name="T114" fmla="*/ 221 w 1977"/>
                <a:gd name="T115" fmla="*/ 21 h 1671"/>
                <a:gd name="T116" fmla="*/ 200 w 1977"/>
                <a:gd name="T117" fmla="*/ 6 h 1671"/>
                <a:gd name="T118" fmla="*/ 286 w 1977"/>
                <a:gd name="T119" fmla="*/ 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77" h="1671">
                  <a:moveTo>
                    <a:pt x="321" y="0"/>
                  </a:moveTo>
                  <a:lnTo>
                    <a:pt x="361" y="0"/>
                  </a:lnTo>
                  <a:lnTo>
                    <a:pt x="404" y="1"/>
                  </a:lnTo>
                  <a:lnTo>
                    <a:pt x="451" y="5"/>
                  </a:lnTo>
                  <a:lnTo>
                    <a:pt x="501" y="8"/>
                  </a:lnTo>
                  <a:lnTo>
                    <a:pt x="552" y="15"/>
                  </a:lnTo>
                  <a:lnTo>
                    <a:pt x="604" y="24"/>
                  </a:lnTo>
                  <a:lnTo>
                    <a:pt x="657" y="35"/>
                  </a:lnTo>
                  <a:lnTo>
                    <a:pt x="709" y="49"/>
                  </a:lnTo>
                  <a:lnTo>
                    <a:pt x="761" y="66"/>
                  </a:lnTo>
                  <a:lnTo>
                    <a:pt x="812" y="87"/>
                  </a:lnTo>
                  <a:lnTo>
                    <a:pt x="861" y="111"/>
                  </a:lnTo>
                  <a:lnTo>
                    <a:pt x="907" y="139"/>
                  </a:lnTo>
                  <a:lnTo>
                    <a:pt x="947" y="169"/>
                  </a:lnTo>
                  <a:lnTo>
                    <a:pt x="982" y="202"/>
                  </a:lnTo>
                  <a:lnTo>
                    <a:pt x="1011" y="236"/>
                  </a:lnTo>
                  <a:lnTo>
                    <a:pt x="1035" y="269"/>
                  </a:lnTo>
                  <a:lnTo>
                    <a:pt x="1056" y="304"/>
                  </a:lnTo>
                  <a:lnTo>
                    <a:pt x="1072" y="341"/>
                  </a:lnTo>
                  <a:lnTo>
                    <a:pt x="1097" y="308"/>
                  </a:lnTo>
                  <a:lnTo>
                    <a:pt x="1125" y="278"/>
                  </a:lnTo>
                  <a:lnTo>
                    <a:pt x="1156" y="249"/>
                  </a:lnTo>
                  <a:lnTo>
                    <a:pt x="1190" y="223"/>
                  </a:lnTo>
                  <a:lnTo>
                    <a:pt x="1226" y="200"/>
                  </a:lnTo>
                  <a:lnTo>
                    <a:pt x="1266" y="182"/>
                  </a:lnTo>
                  <a:lnTo>
                    <a:pt x="1309" y="168"/>
                  </a:lnTo>
                  <a:lnTo>
                    <a:pt x="1363" y="154"/>
                  </a:lnTo>
                  <a:lnTo>
                    <a:pt x="1415" y="147"/>
                  </a:lnTo>
                  <a:lnTo>
                    <a:pt x="1466" y="144"/>
                  </a:lnTo>
                  <a:lnTo>
                    <a:pt x="1514" y="144"/>
                  </a:lnTo>
                  <a:lnTo>
                    <a:pt x="1561" y="147"/>
                  </a:lnTo>
                  <a:lnTo>
                    <a:pt x="1605" y="154"/>
                  </a:lnTo>
                  <a:lnTo>
                    <a:pt x="1646" y="163"/>
                  </a:lnTo>
                  <a:lnTo>
                    <a:pt x="1685" y="174"/>
                  </a:lnTo>
                  <a:lnTo>
                    <a:pt x="1720" y="186"/>
                  </a:lnTo>
                  <a:lnTo>
                    <a:pt x="1751" y="198"/>
                  </a:lnTo>
                  <a:lnTo>
                    <a:pt x="1780" y="210"/>
                  </a:lnTo>
                  <a:lnTo>
                    <a:pt x="1804" y="222"/>
                  </a:lnTo>
                  <a:lnTo>
                    <a:pt x="1825" y="234"/>
                  </a:lnTo>
                  <a:lnTo>
                    <a:pt x="1842" y="244"/>
                  </a:lnTo>
                  <a:lnTo>
                    <a:pt x="1854" y="251"/>
                  </a:lnTo>
                  <a:lnTo>
                    <a:pt x="1861" y="256"/>
                  </a:lnTo>
                  <a:lnTo>
                    <a:pt x="1864" y="257"/>
                  </a:lnTo>
                  <a:lnTo>
                    <a:pt x="1860" y="258"/>
                  </a:lnTo>
                  <a:lnTo>
                    <a:pt x="1850" y="262"/>
                  </a:lnTo>
                  <a:lnTo>
                    <a:pt x="1836" y="267"/>
                  </a:lnTo>
                  <a:lnTo>
                    <a:pt x="1815" y="274"/>
                  </a:lnTo>
                  <a:lnTo>
                    <a:pt x="1791" y="284"/>
                  </a:lnTo>
                  <a:lnTo>
                    <a:pt x="1763" y="294"/>
                  </a:lnTo>
                  <a:lnTo>
                    <a:pt x="1733" y="304"/>
                  </a:lnTo>
                  <a:lnTo>
                    <a:pt x="1699" y="318"/>
                  </a:lnTo>
                  <a:lnTo>
                    <a:pt x="1663" y="331"/>
                  </a:lnTo>
                  <a:lnTo>
                    <a:pt x="1625" y="344"/>
                  </a:lnTo>
                  <a:lnTo>
                    <a:pt x="1588" y="359"/>
                  </a:lnTo>
                  <a:lnTo>
                    <a:pt x="1549" y="375"/>
                  </a:lnTo>
                  <a:lnTo>
                    <a:pt x="1512" y="389"/>
                  </a:lnTo>
                  <a:lnTo>
                    <a:pt x="1474" y="404"/>
                  </a:lnTo>
                  <a:lnTo>
                    <a:pt x="1439" y="418"/>
                  </a:lnTo>
                  <a:lnTo>
                    <a:pt x="1405" y="433"/>
                  </a:lnTo>
                  <a:lnTo>
                    <a:pt x="1375" y="446"/>
                  </a:lnTo>
                  <a:lnTo>
                    <a:pt x="1347" y="458"/>
                  </a:lnTo>
                  <a:lnTo>
                    <a:pt x="1324" y="469"/>
                  </a:lnTo>
                  <a:lnTo>
                    <a:pt x="1378" y="466"/>
                  </a:lnTo>
                  <a:lnTo>
                    <a:pt x="1432" y="468"/>
                  </a:lnTo>
                  <a:lnTo>
                    <a:pt x="1486" y="472"/>
                  </a:lnTo>
                  <a:lnTo>
                    <a:pt x="1541" y="482"/>
                  </a:lnTo>
                  <a:lnTo>
                    <a:pt x="1594" y="495"/>
                  </a:lnTo>
                  <a:lnTo>
                    <a:pt x="1645" y="515"/>
                  </a:lnTo>
                  <a:lnTo>
                    <a:pt x="1687" y="537"/>
                  </a:lnTo>
                  <a:lnTo>
                    <a:pt x="1726" y="563"/>
                  </a:lnTo>
                  <a:lnTo>
                    <a:pt x="1760" y="593"/>
                  </a:lnTo>
                  <a:lnTo>
                    <a:pt x="1791" y="627"/>
                  </a:lnTo>
                  <a:lnTo>
                    <a:pt x="1820" y="664"/>
                  </a:lnTo>
                  <a:lnTo>
                    <a:pt x="1846" y="702"/>
                  </a:lnTo>
                  <a:lnTo>
                    <a:pt x="1867" y="742"/>
                  </a:lnTo>
                  <a:lnTo>
                    <a:pt x="1887" y="783"/>
                  </a:lnTo>
                  <a:lnTo>
                    <a:pt x="1905" y="827"/>
                  </a:lnTo>
                  <a:lnTo>
                    <a:pt x="1919" y="869"/>
                  </a:lnTo>
                  <a:lnTo>
                    <a:pt x="1933" y="911"/>
                  </a:lnTo>
                  <a:lnTo>
                    <a:pt x="1942" y="952"/>
                  </a:lnTo>
                  <a:lnTo>
                    <a:pt x="1952" y="992"/>
                  </a:lnTo>
                  <a:lnTo>
                    <a:pt x="1959" y="1030"/>
                  </a:lnTo>
                  <a:lnTo>
                    <a:pt x="1965" y="1066"/>
                  </a:lnTo>
                  <a:lnTo>
                    <a:pt x="1969" y="1099"/>
                  </a:lnTo>
                  <a:lnTo>
                    <a:pt x="1972" y="1128"/>
                  </a:lnTo>
                  <a:lnTo>
                    <a:pt x="1975" y="1152"/>
                  </a:lnTo>
                  <a:lnTo>
                    <a:pt x="1976" y="1173"/>
                  </a:lnTo>
                  <a:lnTo>
                    <a:pt x="1977" y="1187"/>
                  </a:lnTo>
                  <a:lnTo>
                    <a:pt x="1977" y="1197"/>
                  </a:lnTo>
                  <a:lnTo>
                    <a:pt x="1977" y="1200"/>
                  </a:lnTo>
                  <a:lnTo>
                    <a:pt x="1976" y="1198"/>
                  </a:lnTo>
                  <a:lnTo>
                    <a:pt x="1970" y="1191"/>
                  </a:lnTo>
                  <a:lnTo>
                    <a:pt x="1960" y="1179"/>
                  </a:lnTo>
                  <a:lnTo>
                    <a:pt x="1948" y="1164"/>
                  </a:lnTo>
                  <a:lnTo>
                    <a:pt x="1933" y="1145"/>
                  </a:lnTo>
                  <a:lnTo>
                    <a:pt x="1914" y="1124"/>
                  </a:lnTo>
                  <a:lnTo>
                    <a:pt x="1893" y="1100"/>
                  </a:lnTo>
                  <a:lnTo>
                    <a:pt x="1870" y="1075"/>
                  </a:lnTo>
                  <a:lnTo>
                    <a:pt x="1846" y="1047"/>
                  </a:lnTo>
                  <a:lnTo>
                    <a:pt x="1818" y="1018"/>
                  </a:lnTo>
                  <a:lnTo>
                    <a:pt x="1790" y="990"/>
                  </a:lnTo>
                  <a:lnTo>
                    <a:pt x="1761" y="961"/>
                  </a:lnTo>
                  <a:lnTo>
                    <a:pt x="1731" y="932"/>
                  </a:lnTo>
                  <a:lnTo>
                    <a:pt x="1700" y="904"/>
                  </a:lnTo>
                  <a:lnTo>
                    <a:pt x="1669" y="878"/>
                  </a:lnTo>
                  <a:lnTo>
                    <a:pt x="1638" y="853"/>
                  </a:lnTo>
                  <a:lnTo>
                    <a:pt x="1607" y="830"/>
                  </a:lnTo>
                  <a:lnTo>
                    <a:pt x="1576" y="811"/>
                  </a:lnTo>
                  <a:lnTo>
                    <a:pt x="1547" y="794"/>
                  </a:lnTo>
                  <a:lnTo>
                    <a:pt x="1518" y="781"/>
                  </a:lnTo>
                  <a:lnTo>
                    <a:pt x="1483" y="768"/>
                  </a:lnTo>
                  <a:lnTo>
                    <a:pt x="1442" y="753"/>
                  </a:lnTo>
                  <a:lnTo>
                    <a:pt x="1398" y="738"/>
                  </a:lnTo>
                  <a:lnTo>
                    <a:pt x="1352" y="723"/>
                  </a:lnTo>
                  <a:lnTo>
                    <a:pt x="1384" y="749"/>
                  </a:lnTo>
                  <a:lnTo>
                    <a:pt x="1413" y="778"/>
                  </a:lnTo>
                  <a:lnTo>
                    <a:pt x="1438" y="809"/>
                  </a:lnTo>
                  <a:lnTo>
                    <a:pt x="1468" y="852"/>
                  </a:lnTo>
                  <a:lnTo>
                    <a:pt x="1494" y="898"/>
                  </a:lnTo>
                  <a:lnTo>
                    <a:pt x="1513" y="946"/>
                  </a:lnTo>
                  <a:lnTo>
                    <a:pt x="1529" y="996"/>
                  </a:lnTo>
                  <a:lnTo>
                    <a:pt x="1540" y="1047"/>
                  </a:lnTo>
                  <a:lnTo>
                    <a:pt x="1547" y="1099"/>
                  </a:lnTo>
                  <a:lnTo>
                    <a:pt x="1552" y="1152"/>
                  </a:lnTo>
                  <a:lnTo>
                    <a:pt x="1553" y="1204"/>
                  </a:lnTo>
                  <a:lnTo>
                    <a:pt x="1551" y="1255"/>
                  </a:lnTo>
                  <a:lnTo>
                    <a:pt x="1547" y="1306"/>
                  </a:lnTo>
                  <a:lnTo>
                    <a:pt x="1542" y="1355"/>
                  </a:lnTo>
                  <a:lnTo>
                    <a:pt x="1535" y="1402"/>
                  </a:lnTo>
                  <a:lnTo>
                    <a:pt x="1526" y="1447"/>
                  </a:lnTo>
                  <a:lnTo>
                    <a:pt x="1518" y="1489"/>
                  </a:lnTo>
                  <a:lnTo>
                    <a:pt x="1508" y="1528"/>
                  </a:lnTo>
                  <a:lnTo>
                    <a:pt x="1499" y="1563"/>
                  </a:lnTo>
                  <a:lnTo>
                    <a:pt x="1490" y="1595"/>
                  </a:lnTo>
                  <a:lnTo>
                    <a:pt x="1482" y="1620"/>
                  </a:lnTo>
                  <a:lnTo>
                    <a:pt x="1474" y="1642"/>
                  </a:lnTo>
                  <a:lnTo>
                    <a:pt x="1470" y="1657"/>
                  </a:lnTo>
                  <a:lnTo>
                    <a:pt x="1466" y="1667"/>
                  </a:lnTo>
                  <a:lnTo>
                    <a:pt x="1465" y="1671"/>
                  </a:lnTo>
                  <a:lnTo>
                    <a:pt x="1463" y="1667"/>
                  </a:lnTo>
                  <a:lnTo>
                    <a:pt x="1460" y="1657"/>
                  </a:lnTo>
                  <a:lnTo>
                    <a:pt x="1455" y="1642"/>
                  </a:lnTo>
                  <a:lnTo>
                    <a:pt x="1449" y="1621"/>
                  </a:lnTo>
                  <a:lnTo>
                    <a:pt x="1440" y="1596"/>
                  </a:lnTo>
                  <a:lnTo>
                    <a:pt x="1430" y="1566"/>
                  </a:lnTo>
                  <a:lnTo>
                    <a:pt x="1419" y="1533"/>
                  </a:lnTo>
                  <a:lnTo>
                    <a:pt x="1407" y="1497"/>
                  </a:lnTo>
                  <a:lnTo>
                    <a:pt x="1393" y="1459"/>
                  </a:lnTo>
                  <a:lnTo>
                    <a:pt x="1379" y="1419"/>
                  </a:lnTo>
                  <a:lnTo>
                    <a:pt x="1363" y="1378"/>
                  </a:lnTo>
                  <a:lnTo>
                    <a:pt x="1349" y="1336"/>
                  </a:lnTo>
                  <a:lnTo>
                    <a:pt x="1332" y="1295"/>
                  </a:lnTo>
                  <a:lnTo>
                    <a:pt x="1316" y="1254"/>
                  </a:lnTo>
                  <a:lnTo>
                    <a:pt x="1300" y="1214"/>
                  </a:lnTo>
                  <a:lnTo>
                    <a:pt x="1283" y="1176"/>
                  </a:lnTo>
                  <a:lnTo>
                    <a:pt x="1268" y="1140"/>
                  </a:lnTo>
                  <a:lnTo>
                    <a:pt x="1252" y="1107"/>
                  </a:lnTo>
                  <a:lnTo>
                    <a:pt x="1234" y="1071"/>
                  </a:lnTo>
                  <a:lnTo>
                    <a:pt x="1212" y="1030"/>
                  </a:lnTo>
                  <a:lnTo>
                    <a:pt x="1188" y="986"/>
                  </a:lnTo>
                  <a:lnTo>
                    <a:pt x="1161" y="940"/>
                  </a:lnTo>
                  <a:lnTo>
                    <a:pt x="1133" y="892"/>
                  </a:lnTo>
                  <a:lnTo>
                    <a:pt x="1106" y="844"/>
                  </a:lnTo>
                  <a:lnTo>
                    <a:pt x="1078" y="795"/>
                  </a:lnTo>
                  <a:lnTo>
                    <a:pt x="1050" y="748"/>
                  </a:lnTo>
                  <a:lnTo>
                    <a:pt x="1022" y="703"/>
                  </a:lnTo>
                  <a:lnTo>
                    <a:pt x="997" y="661"/>
                  </a:lnTo>
                  <a:lnTo>
                    <a:pt x="930" y="664"/>
                  </a:lnTo>
                  <a:lnTo>
                    <a:pt x="860" y="667"/>
                  </a:lnTo>
                  <a:lnTo>
                    <a:pt x="789" y="673"/>
                  </a:lnTo>
                  <a:lnTo>
                    <a:pt x="719" y="680"/>
                  </a:lnTo>
                  <a:lnTo>
                    <a:pt x="682" y="686"/>
                  </a:lnTo>
                  <a:lnTo>
                    <a:pt x="642" y="695"/>
                  </a:lnTo>
                  <a:lnTo>
                    <a:pt x="601" y="705"/>
                  </a:lnTo>
                  <a:lnTo>
                    <a:pt x="559" y="717"/>
                  </a:lnTo>
                  <a:lnTo>
                    <a:pt x="514" y="730"/>
                  </a:lnTo>
                  <a:lnTo>
                    <a:pt x="470" y="745"/>
                  </a:lnTo>
                  <a:lnTo>
                    <a:pt x="424" y="759"/>
                  </a:lnTo>
                  <a:lnTo>
                    <a:pt x="379" y="776"/>
                  </a:lnTo>
                  <a:lnTo>
                    <a:pt x="333" y="793"/>
                  </a:lnTo>
                  <a:lnTo>
                    <a:pt x="289" y="810"/>
                  </a:lnTo>
                  <a:lnTo>
                    <a:pt x="247" y="826"/>
                  </a:lnTo>
                  <a:lnTo>
                    <a:pt x="206" y="842"/>
                  </a:lnTo>
                  <a:lnTo>
                    <a:pt x="167" y="858"/>
                  </a:lnTo>
                  <a:lnTo>
                    <a:pt x="132" y="873"/>
                  </a:lnTo>
                  <a:lnTo>
                    <a:pt x="100" y="887"/>
                  </a:lnTo>
                  <a:lnTo>
                    <a:pt x="72" y="899"/>
                  </a:lnTo>
                  <a:lnTo>
                    <a:pt x="46" y="910"/>
                  </a:lnTo>
                  <a:lnTo>
                    <a:pt x="27" y="919"/>
                  </a:lnTo>
                  <a:lnTo>
                    <a:pt x="13" y="925"/>
                  </a:lnTo>
                  <a:lnTo>
                    <a:pt x="3" y="930"/>
                  </a:lnTo>
                  <a:lnTo>
                    <a:pt x="0" y="931"/>
                  </a:lnTo>
                  <a:lnTo>
                    <a:pt x="0" y="928"/>
                  </a:lnTo>
                  <a:lnTo>
                    <a:pt x="3" y="920"/>
                  </a:lnTo>
                  <a:lnTo>
                    <a:pt x="5" y="907"/>
                  </a:lnTo>
                  <a:lnTo>
                    <a:pt x="10" y="890"/>
                  </a:lnTo>
                  <a:lnTo>
                    <a:pt x="17" y="868"/>
                  </a:lnTo>
                  <a:lnTo>
                    <a:pt x="25" y="844"/>
                  </a:lnTo>
                  <a:lnTo>
                    <a:pt x="36" y="816"/>
                  </a:lnTo>
                  <a:lnTo>
                    <a:pt x="49" y="786"/>
                  </a:lnTo>
                  <a:lnTo>
                    <a:pt x="63" y="753"/>
                  </a:lnTo>
                  <a:lnTo>
                    <a:pt x="81" y="719"/>
                  </a:lnTo>
                  <a:lnTo>
                    <a:pt x="102" y="684"/>
                  </a:lnTo>
                  <a:lnTo>
                    <a:pt x="125" y="649"/>
                  </a:lnTo>
                  <a:lnTo>
                    <a:pt x="152" y="613"/>
                  </a:lnTo>
                  <a:lnTo>
                    <a:pt x="181" y="578"/>
                  </a:lnTo>
                  <a:lnTo>
                    <a:pt x="214" y="544"/>
                  </a:lnTo>
                  <a:lnTo>
                    <a:pt x="251" y="510"/>
                  </a:lnTo>
                  <a:lnTo>
                    <a:pt x="292" y="480"/>
                  </a:lnTo>
                  <a:lnTo>
                    <a:pt x="337" y="451"/>
                  </a:lnTo>
                  <a:lnTo>
                    <a:pt x="385" y="424"/>
                  </a:lnTo>
                  <a:lnTo>
                    <a:pt x="438" y="401"/>
                  </a:lnTo>
                  <a:lnTo>
                    <a:pt x="495" y="382"/>
                  </a:lnTo>
                  <a:lnTo>
                    <a:pt x="557" y="366"/>
                  </a:lnTo>
                  <a:lnTo>
                    <a:pt x="610" y="358"/>
                  </a:lnTo>
                  <a:lnTo>
                    <a:pt x="659" y="353"/>
                  </a:lnTo>
                  <a:lnTo>
                    <a:pt x="708" y="352"/>
                  </a:lnTo>
                  <a:lnTo>
                    <a:pt x="674" y="326"/>
                  </a:lnTo>
                  <a:lnTo>
                    <a:pt x="638" y="301"/>
                  </a:lnTo>
                  <a:lnTo>
                    <a:pt x="600" y="275"/>
                  </a:lnTo>
                  <a:lnTo>
                    <a:pt x="563" y="249"/>
                  </a:lnTo>
                  <a:lnTo>
                    <a:pt x="524" y="223"/>
                  </a:lnTo>
                  <a:lnTo>
                    <a:pt x="487" y="197"/>
                  </a:lnTo>
                  <a:lnTo>
                    <a:pt x="449" y="171"/>
                  </a:lnTo>
                  <a:lnTo>
                    <a:pt x="413" y="147"/>
                  </a:lnTo>
                  <a:lnTo>
                    <a:pt x="378" y="124"/>
                  </a:lnTo>
                  <a:lnTo>
                    <a:pt x="344" y="103"/>
                  </a:lnTo>
                  <a:lnTo>
                    <a:pt x="312" y="82"/>
                  </a:lnTo>
                  <a:lnTo>
                    <a:pt x="285" y="63"/>
                  </a:lnTo>
                  <a:lnTo>
                    <a:pt x="259" y="47"/>
                  </a:lnTo>
                  <a:lnTo>
                    <a:pt x="237" y="32"/>
                  </a:lnTo>
                  <a:lnTo>
                    <a:pt x="221" y="21"/>
                  </a:lnTo>
                  <a:lnTo>
                    <a:pt x="207" y="13"/>
                  </a:lnTo>
                  <a:lnTo>
                    <a:pt x="199" y="7"/>
                  </a:lnTo>
                  <a:lnTo>
                    <a:pt x="196" y="6"/>
                  </a:lnTo>
                  <a:lnTo>
                    <a:pt x="200" y="6"/>
                  </a:lnTo>
                  <a:lnTo>
                    <a:pt x="212" y="5"/>
                  </a:lnTo>
                  <a:lnTo>
                    <a:pt x="230" y="3"/>
                  </a:lnTo>
                  <a:lnTo>
                    <a:pt x="256" y="1"/>
                  </a:lnTo>
                  <a:lnTo>
                    <a:pt x="286" y="1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ABE3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0" name="AutoShape 61"/>
          <p:cNvSpPr>
            <a:spLocks noChangeArrowheads="1"/>
          </p:cNvSpPr>
          <p:nvPr/>
        </p:nvSpPr>
        <p:spPr bwMode="auto">
          <a:xfrm flipH="1">
            <a:off x="2454941" y="4291442"/>
            <a:ext cx="1809791" cy="3693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ArcGIS Solutions for </a:t>
            </a:r>
          </a:p>
          <a:p>
            <a:pPr algn="ctr" defTabSz="905736" fontAlgn="base">
              <a:buClr>
                <a:srgbClr val="00B9F2">
                  <a:lumMod val="60000"/>
                  <a:lumOff val="40000"/>
                </a:srgbClr>
              </a:buClr>
              <a:buSzPct val="80000"/>
              <a:defRPr/>
            </a:pPr>
            <a:r>
              <a:rPr lang="en-US" sz="1200" b="1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Emergency Management</a:t>
            </a:r>
          </a:p>
        </p:txBody>
      </p:sp>
    </p:spTree>
    <p:extLst>
      <p:ext uri="{BB962C8B-B14F-4D97-AF65-F5344CB8AC3E}">
        <p14:creationId xmlns:p14="http://schemas.microsoft.com/office/powerpoint/2010/main" val="79427133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ArcGIS Solutions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Free</a:t>
            </a:r>
          </a:p>
          <a:p>
            <a:r>
              <a:rPr lang="en-US" dirty="0"/>
              <a:t>Supported</a:t>
            </a:r>
          </a:p>
          <a:p>
            <a:r>
              <a:rPr lang="en-US" dirty="0"/>
              <a:t>Maintained and enhanced by </a:t>
            </a:r>
            <a:r>
              <a:rPr lang="en-US" dirty="0" err="1"/>
              <a:t>Esri</a:t>
            </a:r>
            <a:endParaRPr lang="en-US" dirty="0"/>
          </a:p>
          <a:p>
            <a:r>
              <a:rPr lang="en-US" dirty="0"/>
              <a:t>Available from solutions.arcgis.com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020459-FE60-014B-99F4-687133A6A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12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34ED-F072-A141-AC33-4DD4D01D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Representing Stormwater Systems in ArcGIS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600C4-28B6-AE4E-83A0-DD6215A4525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Simple features</a:t>
            </a:r>
          </a:p>
          <a:p>
            <a:pPr lvl="1"/>
            <a:r>
              <a:rPr lang="en-US" dirty="0"/>
              <a:t>Points/lines/polygon</a:t>
            </a:r>
          </a:p>
          <a:p>
            <a:pPr lvl="1"/>
            <a:r>
              <a:rPr lang="en-US" dirty="0"/>
              <a:t>With/without topology</a:t>
            </a:r>
          </a:p>
          <a:p>
            <a:r>
              <a:rPr lang="en-US" dirty="0"/>
              <a:t>Geometric Network</a:t>
            </a:r>
          </a:p>
          <a:p>
            <a:pPr lvl="1"/>
            <a:r>
              <a:rPr lang="en-US" dirty="0"/>
              <a:t>Older technology for modeling utility systems</a:t>
            </a:r>
          </a:p>
          <a:p>
            <a:pPr lvl="1"/>
            <a:r>
              <a:rPr lang="en-US" dirty="0"/>
              <a:t>Hard to represent </a:t>
            </a:r>
            <a:r>
              <a:rPr lang="en-US" dirty="0" err="1"/>
              <a:t>stormwater</a:t>
            </a:r>
            <a:r>
              <a:rPr lang="en-US" dirty="0"/>
              <a:t> assets that are not grey infrastructure</a:t>
            </a:r>
          </a:p>
          <a:p>
            <a:pPr lvl="1"/>
            <a:r>
              <a:rPr lang="en-US" dirty="0"/>
              <a:t>Hard to model </a:t>
            </a:r>
            <a:r>
              <a:rPr lang="en-US" dirty="0" err="1"/>
              <a:t>stormwater</a:t>
            </a:r>
            <a:r>
              <a:rPr lang="en-US" dirty="0"/>
              <a:t> behavior</a:t>
            </a:r>
          </a:p>
          <a:p>
            <a:r>
              <a:rPr lang="en-US" dirty="0"/>
              <a:t>Utility Network</a:t>
            </a:r>
          </a:p>
          <a:p>
            <a:pPr lvl="1"/>
            <a:r>
              <a:rPr lang="en-US" dirty="0"/>
              <a:t>New technology for managing and modeling utility systems</a:t>
            </a:r>
          </a:p>
          <a:p>
            <a:pPr lvl="1"/>
            <a:r>
              <a:rPr lang="en-US" dirty="0"/>
              <a:t>Rapidly maturing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8825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C5AB6-3034-8C49-8359-63464147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Network Management Extension for ArcGIS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5565-19B5-2B44-B86A-89C473514B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Released at 10.6</a:t>
            </a:r>
          </a:p>
          <a:p>
            <a:r>
              <a:rPr lang="en-US" dirty="0"/>
              <a:t>Intended for management and analysis of complex network systems</a:t>
            </a:r>
          </a:p>
          <a:p>
            <a:r>
              <a:rPr lang="en-US" dirty="0"/>
              <a:t>True representation of how networks are constructed and behave</a:t>
            </a:r>
          </a:p>
          <a:p>
            <a:r>
              <a:rPr lang="en-US" dirty="0"/>
              <a:t>Built in data quality capabilities</a:t>
            </a:r>
          </a:p>
          <a:p>
            <a:r>
              <a:rPr lang="en-US" dirty="0"/>
              <a:t>3D</a:t>
            </a:r>
          </a:p>
          <a:p>
            <a:r>
              <a:rPr lang="en-US" dirty="0"/>
              <a:t>Services based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30AF1-EC78-CB4D-96C0-FEB6C4AF2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…The Utility Network has some important new capabilities for </a:t>
            </a:r>
            <a:r>
              <a:rPr lang="en-US" dirty="0" err="1"/>
              <a:t>stormwater</a:t>
            </a:r>
            <a:r>
              <a:rPr lang="en-US" dirty="0"/>
              <a:t> networks</a:t>
            </a:r>
          </a:p>
        </p:txBody>
      </p:sp>
    </p:spTree>
    <p:extLst>
      <p:ext uri="{BB962C8B-B14F-4D97-AF65-F5344CB8AC3E}">
        <p14:creationId xmlns:p14="http://schemas.microsoft.com/office/powerpoint/2010/main" val="318812051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7C55-5471-EF40-93F7-4E218AB02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Utility Network is Composed 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44E83-20EF-F648-AB15-EF643DC15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1:N user defined domain networks</a:t>
            </a:r>
          </a:p>
          <a:p>
            <a:pPr lvl="1"/>
            <a:r>
              <a:rPr lang="en-US" dirty="0"/>
              <a:t>Which transmit the commodity being modeled</a:t>
            </a:r>
          </a:p>
          <a:p>
            <a:pPr lvl="1"/>
            <a:r>
              <a:rPr lang="en-US" dirty="0"/>
              <a:t>Categorized as devices, junctions, assemblies and lines</a:t>
            </a:r>
          </a:p>
          <a:p>
            <a:r>
              <a:rPr lang="en-US" dirty="0"/>
              <a:t>1 structure network</a:t>
            </a:r>
          </a:p>
          <a:p>
            <a:r>
              <a:rPr lang="en-US" dirty="0"/>
              <a:t>Rules to define connectivity and associations</a:t>
            </a:r>
          </a:p>
          <a:p>
            <a:r>
              <a:rPr lang="en-US" dirty="0"/>
              <a:t>Asset categories and Network attributes for tracing and subnetwork definitions</a:t>
            </a:r>
          </a:p>
          <a:p>
            <a:r>
              <a:rPr lang="en-US" dirty="0"/>
              <a:t>Terminal assignment for modeling direction or connection points on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58C68-BE20-C240-8F30-122423B4A5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9815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EBB7-4DC9-954C-9211-0C610855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3F407-D02C-254D-ADEA-CC7DF5495B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structure network represents features that support devices and lines that convey the resource</a:t>
            </a:r>
          </a:p>
          <a:p>
            <a:r>
              <a:rPr lang="en-US" dirty="0"/>
              <a:t>Structures can also be containers</a:t>
            </a:r>
          </a:p>
          <a:p>
            <a:r>
              <a:rPr lang="en-US" dirty="0"/>
              <a:t>All domain networks in a utility network share the common structure network</a:t>
            </a:r>
          </a:p>
          <a:p>
            <a:r>
              <a:rPr lang="en-US" dirty="0"/>
              <a:t>Benefit</a:t>
            </a:r>
          </a:p>
          <a:p>
            <a:pPr lvl="1"/>
            <a:r>
              <a:rPr lang="en-US" dirty="0"/>
              <a:t>Makes it easier to represent complex chambers with devices and gates</a:t>
            </a:r>
          </a:p>
          <a:p>
            <a:pPr lvl="1"/>
            <a:r>
              <a:rPr lang="en-US" dirty="0"/>
              <a:t>Makes it easier to represent BMPs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The polygon boundary of a BMP is stored a structure</a:t>
            </a:r>
          </a:p>
          <a:p>
            <a:pPr lvl="1"/>
            <a:r>
              <a:rPr lang="en-US" dirty="0"/>
              <a:t>The polygon contains the devices that affect flow</a:t>
            </a:r>
          </a:p>
          <a:p>
            <a:pPr lvl="2"/>
            <a:r>
              <a:rPr lang="en-US" dirty="0"/>
              <a:t>A retention pond contains an inlet and a weir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15EC8-AA41-A743-AED9-53574A1C8D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363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Esri_Corporate_Template-Dark">
  <a:themeElements>
    <a:clrScheme name="Esri Branding Colors 2013_Blue Background 1">
      <a:dk1>
        <a:sysClr val="windowText" lastClr="000000"/>
      </a:dk1>
      <a:lt1>
        <a:sysClr val="window" lastClr="FFFFFF"/>
      </a:lt1>
      <a:dk2>
        <a:srgbClr val="007AC2"/>
      </a:dk2>
      <a:lt2>
        <a:srgbClr val="FFFF96"/>
      </a:lt2>
      <a:accent1>
        <a:srgbClr val="35AC46"/>
      </a:accent1>
      <a:accent2>
        <a:srgbClr val="AAD04B"/>
      </a:accent2>
      <a:accent3>
        <a:srgbClr val="F89927"/>
      </a:accent3>
      <a:accent4>
        <a:srgbClr val="00B9F2"/>
      </a:accent4>
      <a:accent5>
        <a:srgbClr val="8E499B"/>
      </a:accent5>
      <a:accent6>
        <a:srgbClr val="BE9969"/>
      </a:accent6>
      <a:hlink>
        <a:srgbClr val="C0E8FF"/>
      </a:hlink>
      <a:folHlink>
        <a:srgbClr val="81D0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3175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1" id="{61FCEBFF-84BC-8540-8610-C4A30E73AA89}" vid="{1627B68A-C79D-0A4A-A945-0EC6DA04B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PolicyAudit" staticId="0x0101007CCB09B909685840A5AA5DC537182835|810367359" UniqueId="13da4d23-1587-4cac-9dba-a207f9b2f19e">
      <p:Name>Auditing</p:Name>
      <p:Description>Audits user actions on documents and list items to the Audit Log.</p:Description>
      <p:CustomData>
        <Audit>
          <Update/>
          <View/>
        </Audit>
      </p:CustomData>
    </p:PolicyItem>
  </p:PolicyItems>
</p:Policy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CB09B909685840A5AA5DC537182835" ma:contentTypeVersion="6" ma:contentTypeDescription="Create a new document." ma:contentTypeScope="" ma:versionID="74515a54bca02139da222085721357b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89ac7d328ad090443a1d2513f10f34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1:_dlc_Exemp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  <xsd:element name="_dlc_Exempt" ma:index="10" nillable="true" ma:displayName="Exempt from Policy" ma:hidden="true" ma:internalName="_dlc_Exempt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4E2A01F-BEC1-4558-9AD1-A87ED70D910B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C4EB402-C456-4A26-8A92-B48606FF9264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E56F111-9E55-4604-91C2-8352AE933430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22A42D4B-0AAE-44C9-A2EF-48BDE1C5260A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612F64FD-E61D-43DE-A84B-8FC0DA8FC26C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7147CA22-2BC4-4917-83D2-7CA4C34A80D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F29452FE-972E-43F8-B54C-969F4C69C00B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5B58CDD1-2BF6-415B-A256-DBBCC6A48D5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71658D62-F010-45F1-9326-EDC465FED48E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1E133DB-697E-4C10-B192-8899027B1EC6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19.xml><?xml version="1.0" encoding="utf-8"?>
<ds:datastoreItem xmlns:ds="http://schemas.openxmlformats.org/officeDocument/2006/customXml" ds:itemID="{B7E6AAC2-10E8-4F0C-BCC5-34BD332F897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2D97EB6-C9B5-45C6-85A6-D4FE6E1D9856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A77C5B54-CA1C-4010-8D5D-ED406825EBB7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E559A846-F914-4753-A2DC-D33AFE44114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3E253610-1BBE-4C16-A1DA-4D6F07A3A74E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DB399249-DB96-4601-9BA5-97791613CF3A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3A5DA3C3-46A0-47F8-855A-99C7684A98A2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C9037CA3-5499-457D-8238-F29CBEBDF143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10846DB9-88C0-41D7-ACE4-BEC3A7488A0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05F88FE-324F-4FBE-89BB-9CEE04D6CAC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C4AF463C-FA8B-436D-9853-3318650FDAB8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B0302D17-5923-4CC0-9EB4-0E57930F5A8E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C9ABD96-756D-41D3-909F-6F7B4C6B6E1F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D32008F3-64AC-45EB-A05B-F6120AE62290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7A70D44C-B768-49FE-A70F-C6199D3EE9A7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55235559-86B9-428B-8DAF-8EE6262226D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F6EFD530-1E3E-47B8-A55C-19EC63E3C655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9E8787D6-C7B8-48EC-8C13-4069AE6320BD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096117C4-1661-4D3B-B9F6-BC19E0F3E90B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2FE51124-E413-4DA5-9E06-A6EB32D0C127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352E5095-9B98-4AF0-9861-BDC020ABBCFC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E5F80E3B-5636-41B2-898D-5D17189605B7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DA46DABE-45F1-4E65-A939-497CB70F357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E9F405B-FE7A-4AB8-9CB8-9A75FBA69A95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2672FF5B-1ADC-45B0-9698-61421F5761E7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DE4ACD9E-0233-451D-890D-5732E05DB574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16EF6D11-DC4F-410C-A4BF-DF081B432591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4617AF64-94DB-48BB-8BE2-3BCF6B12593F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5A1E471A-DB16-4174-9D85-6F159A344CDB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94844715-80D4-4BDB-8DF0-52D9314E2485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E940B40D-12DB-4BFA-BBB6-2269FD71FF92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4ADFB73A-380D-41FC-8C37-7155886326FA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7A6A5386-44D4-4BE3-B212-F82DEE295E33}">
  <ds:schemaRefs>
    <ds:schemaRef ds:uri="office.server.policy"/>
  </ds:schemaRefs>
</ds:datastoreItem>
</file>

<file path=customXml/itemProps49.xml><?xml version="1.0" encoding="utf-8"?>
<ds:datastoreItem xmlns:ds="http://schemas.openxmlformats.org/officeDocument/2006/customXml" ds:itemID="{039A5E78-EC42-40DE-A05E-1C7FCA140310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1BF2448-6CBA-44DB-9E22-BED59BA834DF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76859AF2-E75C-459B-8657-EEEA80BC8153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E47732B9-9C1B-4723-B4AA-A21238C5DF44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9DC677B7-6D9E-42B7-AD1F-75D1804EAF7D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AB25B40B-929A-4CD0-B9AB-7142442027B6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C3102E66-5C5A-4AAF-9C94-24819091B61E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33F5FE6F-FF86-471A-919E-6C74E3669390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FDE85643-3216-4103-A1BD-63F5E1D42D73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D6F15B81-7660-4E9F-B613-8AA4F84B6DA3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328DCA66-548E-4424-83E1-09FFD45EE4B0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86B5FFB5-BF2F-45EA-BC75-C41726A8F25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8EED6C1C-A455-42E4-8CBE-649F5A755068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E1A338E5-2E37-4973-87E6-4C02B0B7F460}">
  <ds:schemaRefs>
    <ds:schemaRef ds:uri="http://schemas.microsoft.com/sharepoint/v3/contenttype/forms"/>
  </ds:schemaRefs>
</ds:datastoreItem>
</file>

<file path=customXml/itemProps61.xml><?xml version="1.0" encoding="utf-8"?>
<ds:datastoreItem xmlns:ds="http://schemas.openxmlformats.org/officeDocument/2006/customXml" ds:itemID="{2EF6DD61-8FFE-4DAD-BAB7-8A52B9F90C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2.xml><?xml version="1.0" encoding="utf-8"?>
<ds:datastoreItem xmlns:ds="http://schemas.openxmlformats.org/officeDocument/2006/customXml" ds:itemID="{53220D22-8257-492D-8F60-ECE474D7C478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18DF8D07-6137-4D85-8010-4650942E033A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EB8D7141-3508-4B4E-8051-37E3E4C09D17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4ADFB689-BC87-4869-ADD0-8C3555150450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998905D7-FE59-48DE-A74A-5B0009B7827F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7684026F-E81F-4167-824A-3AA1BAEAE13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653D88A7-0F5E-41C5-A5C5-47DF37C594C5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EF0D8C03-B10D-4D20-AC38-CA6799A7A31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AE5A340C-916E-449C-AA30-CD41B151A0D4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D2D132B-596B-4D69-A43B-566EB6C10C03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FB58F897-2A4D-4309-8E20-83FD28E6FE2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Esri_Corporate_Template-Dark</Template>
  <TotalTime>0</TotalTime>
  <Words>773</Words>
  <Application>Microsoft Macintosh PowerPoint</Application>
  <PresentationFormat>Widescreen</PresentationFormat>
  <Paragraphs>170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Lucida Grande</vt:lpstr>
      <vt:lpstr>Esri_Corporate_Template-Dark</vt:lpstr>
      <vt:lpstr>Utility Network and Stormwater Discussion</vt:lpstr>
      <vt:lpstr>Assumptions</vt:lpstr>
      <vt:lpstr>Agenda</vt:lpstr>
      <vt:lpstr>ArcGIS Solutions</vt:lpstr>
      <vt:lpstr>ArcGIS Solutions</vt:lpstr>
      <vt:lpstr>Options for Representing Stormwater Systems in ArcGIS</vt:lpstr>
      <vt:lpstr>Utility Network Management Extension for ArcGIS Server</vt:lpstr>
      <vt:lpstr>A Utility Network is Composed of</vt:lpstr>
      <vt:lpstr>Structure Networks</vt:lpstr>
      <vt:lpstr>Connectivity Associations</vt:lpstr>
      <vt:lpstr>Containers</vt:lpstr>
      <vt:lpstr>Subnetworks </vt:lpstr>
      <vt:lpstr>Stormwater Configurations Included with ArcGIS</vt:lpstr>
      <vt:lpstr>Mapping for Small Stormwater Systems</vt:lpstr>
      <vt:lpstr>Stormwater Utility Network Configuration</vt:lpstr>
      <vt:lpstr>Demonstration</vt:lpstr>
      <vt:lpstr>Utility Network Stormwater Data Model Diagram</vt:lpstr>
      <vt:lpstr>Stormwater Utility Network Data Dictionary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2018-07-08T23:44:21Z</cp:lastPrinted>
  <dcterms:created xsi:type="dcterms:W3CDTF">2018-06-02T22:30:58Z</dcterms:created>
  <dcterms:modified xsi:type="dcterms:W3CDTF">2018-11-27T17:49:42Z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0x0101007CCB09B909685840A5AA5DC537182835</vt:lpwstr>
  </property>
</Properties>
</file>